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6" r:id="rId2"/>
    <p:sldId id="268" r:id="rId3"/>
    <p:sldId id="328" r:id="rId4"/>
    <p:sldId id="329" r:id="rId5"/>
    <p:sldId id="277" r:id="rId6"/>
    <p:sldId id="327" r:id="rId7"/>
    <p:sldId id="358" r:id="rId8"/>
    <p:sldId id="285" r:id="rId9"/>
    <p:sldId id="323" r:id="rId10"/>
    <p:sldId id="356" r:id="rId11"/>
    <p:sldId id="332" r:id="rId12"/>
    <p:sldId id="333" r:id="rId13"/>
    <p:sldId id="334" r:id="rId14"/>
    <p:sldId id="335" r:id="rId15"/>
    <p:sldId id="371" r:id="rId16"/>
    <p:sldId id="336" r:id="rId17"/>
    <p:sldId id="338" r:id="rId18"/>
    <p:sldId id="359" r:id="rId19"/>
    <p:sldId id="360" r:id="rId20"/>
    <p:sldId id="361" r:id="rId21"/>
    <p:sldId id="362" r:id="rId22"/>
    <p:sldId id="367" r:id="rId23"/>
    <p:sldId id="343" r:id="rId24"/>
    <p:sldId id="363" r:id="rId25"/>
    <p:sldId id="364" r:id="rId26"/>
    <p:sldId id="366" r:id="rId27"/>
    <p:sldId id="365" r:id="rId28"/>
    <p:sldId id="352" r:id="rId29"/>
    <p:sldId id="368" r:id="rId30"/>
    <p:sldId id="370" r:id="rId31"/>
    <p:sldId id="372" r:id="rId32"/>
    <p:sldId id="392" r:id="rId33"/>
    <p:sldId id="391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3" r:id="rId51"/>
    <p:sldId id="394" r:id="rId5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474" y="96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728"/>
    </p:cViewPr>
  </p:sorter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DCAC8-870C-42DC-88E1-8FEFC37142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D6400-54B6-429A-B8E1-1C34007EDE07}">
      <dgm:prSet phldrT="[Текст]"/>
      <dgm:spPr>
        <a:solidFill>
          <a:schemeClr val="accent1">
            <a:lumMod val="60000"/>
            <a:lumOff val="4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Типы заданий</a:t>
          </a:r>
          <a:endParaRPr lang="ru-RU" dirty="0">
            <a:solidFill>
              <a:schemeClr val="tx2"/>
            </a:solidFill>
          </a:endParaRPr>
        </a:p>
      </dgm:t>
    </dgm:pt>
    <dgm:pt modelId="{40E59082-EA2B-4718-BD3A-CC03546AEC96}" type="parTrans" cxnId="{B80A3A88-5980-4D7C-925C-0BAF00931247}">
      <dgm:prSet/>
      <dgm:spPr/>
      <dgm:t>
        <a:bodyPr/>
        <a:lstStyle/>
        <a:p>
          <a:endParaRPr lang="ru-RU"/>
        </a:p>
      </dgm:t>
    </dgm:pt>
    <dgm:pt modelId="{B3A2C27F-B47B-4DAD-B291-4586AEC75314}" type="sibTrans" cxnId="{B80A3A88-5980-4D7C-925C-0BAF00931247}">
      <dgm:prSet/>
      <dgm:spPr/>
      <dgm:t>
        <a:bodyPr/>
        <a:lstStyle/>
        <a:p>
          <a:endParaRPr lang="ru-RU"/>
        </a:p>
      </dgm:t>
    </dgm:pt>
    <dgm:pt modelId="{2E02F985-F501-405E-A27A-8B7EE8B9C3C4}">
      <dgm:prSet phldrT="[Текст]"/>
      <dgm:spPr>
        <a:solidFill>
          <a:schemeClr val="accent4">
            <a:lumMod val="60000"/>
            <a:lumOff val="40000"/>
          </a:schemeClr>
        </a:solidFill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Краткий ответ</a:t>
          </a:r>
          <a:endParaRPr lang="ru-RU" dirty="0">
            <a:solidFill>
              <a:schemeClr val="tx2"/>
            </a:solidFill>
          </a:endParaRPr>
        </a:p>
      </dgm:t>
    </dgm:pt>
    <dgm:pt modelId="{A2226AD4-6F17-41ED-8525-02E3F7210F11}" type="parTrans" cxnId="{7704254F-C323-4120-8998-FA74B18A7CA7}">
      <dgm:prSet/>
      <dgm:spPr/>
      <dgm:t>
        <a:bodyPr/>
        <a:lstStyle/>
        <a:p>
          <a:endParaRPr lang="ru-RU"/>
        </a:p>
      </dgm:t>
    </dgm:pt>
    <dgm:pt modelId="{6B827DDD-1BE6-43B0-8E3D-3BAB6B26E8E8}" type="sibTrans" cxnId="{7704254F-C323-4120-8998-FA74B18A7CA7}">
      <dgm:prSet/>
      <dgm:spPr/>
      <dgm:t>
        <a:bodyPr/>
        <a:lstStyle/>
        <a:p>
          <a:endParaRPr lang="ru-RU"/>
        </a:p>
      </dgm:t>
    </dgm:pt>
    <dgm:pt modelId="{4843E037-7732-4F18-B91E-02C89419ACB8}">
      <dgm:prSet phldrT="[Текст]"/>
      <dgm:spPr>
        <a:solidFill>
          <a:schemeClr val="accent4">
            <a:lumMod val="60000"/>
            <a:lumOff val="40000"/>
          </a:schemeClr>
        </a:solidFill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Компьютер</a:t>
          </a:r>
          <a:endParaRPr lang="ru-RU" dirty="0">
            <a:solidFill>
              <a:schemeClr val="tx2"/>
            </a:solidFill>
          </a:endParaRPr>
        </a:p>
      </dgm:t>
    </dgm:pt>
    <dgm:pt modelId="{BBEBAB0A-58B4-43FA-ADA9-A9740289A786}" type="parTrans" cxnId="{EE65DD6D-2674-4D21-8322-0220CCE33BC2}">
      <dgm:prSet/>
      <dgm:spPr/>
      <dgm:t>
        <a:bodyPr/>
        <a:lstStyle/>
        <a:p>
          <a:endParaRPr lang="ru-RU"/>
        </a:p>
      </dgm:t>
    </dgm:pt>
    <dgm:pt modelId="{7F8FD5C2-B5DB-415C-A9E5-DD787B7DBD27}" type="sibTrans" cxnId="{EE65DD6D-2674-4D21-8322-0220CCE33BC2}">
      <dgm:prSet/>
      <dgm:spPr/>
      <dgm:t>
        <a:bodyPr/>
        <a:lstStyle/>
        <a:p>
          <a:endParaRPr lang="ru-RU"/>
        </a:p>
      </dgm:t>
    </dgm:pt>
    <dgm:pt modelId="{1B40F8EF-8DFD-4FA6-B39B-5DA0E809437A}">
      <dgm:prSet phldrT="[Текст]"/>
      <dgm:spPr>
        <a:solidFill>
          <a:schemeClr val="accent4">
            <a:lumMod val="75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Развернутый ответ</a:t>
          </a:r>
          <a:endParaRPr lang="ru-RU" dirty="0"/>
        </a:p>
      </dgm:t>
    </dgm:pt>
    <dgm:pt modelId="{9C152A53-A189-4A6E-85BD-6930536C7B54}" type="parTrans" cxnId="{A16FE38A-93CF-4360-951F-A3B11A5CCDF4}">
      <dgm:prSet/>
      <dgm:spPr/>
      <dgm:t>
        <a:bodyPr/>
        <a:lstStyle/>
        <a:p>
          <a:endParaRPr lang="ru-RU"/>
        </a:p>
      </dgm:t>
    </dgm:pt>
    <dgm:pt modelId="{4F4BA1A1-40C7-4DDB-B6D8-5DD45454D56C}" type="sibTrans" cxnId="{A16FE38A-93CF-4360-951F-A3B11A5CCDF4}">
      <dgm:prSet/>
      <dgm:spPr/>
      <dgm:t>
        <a:bodyPr/>
        <a:lstStyle/>
        <a:p>
          <a:endParaRPr lang="ru-RU"/>
        </a:p>
      </dgm:t>
    </dgm:pt>
    <dgm:pt modelId="{B67F0987-25E8-42BE-A40E-7BB50395A06D}">
      <dgm:prSet phldrT="[Текст]"/>
      <dgm:spPr>
        <a:solidFill>
          <a:schemeClr val="accent4">
            <a:lumMod val="75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25AFC069-1630-47E9-AD0A-6BACF7FDDE5E}" type="parTrans" cxnId="{12944539-5F70-4E0E-84BE-23F85CFF61CF}">
      <dgm:prSet/>
      <dgm:spPr/>
      <dgm:t>
        <a:bodyPr/>
        <a:lstStyle/>
        <a:p>
          <a:endParaRPr lang="ru-RU"/>
        </a:p>
      </dgm:t>
    </dgm:pt>
    <dgm:pt modelId="{FAB9163F-2C2A-494C-AA30-EFFB664CEA7F}" type="sibTrans" cxnId="{12944539-5F70-4E0E-84BE-23F85CFF61CF}">
      <dgm:prSet/>
      <dgm:spPr/>
      <dgm:t>
        <a:bodyPr/>
        <a:lstStyle/>
        <a:p>
          <a:endParaRPr lang="ru-RU"/>
        </a:p>
      </dgm:t>
    </dgm:pt>
    <dgm:pt modelId="{E729A248-4EEE-4ACC-93F3-D5EA3C8A456C}">
      <dgm:prSet/>
      <dgm:spPr>
        <a:solidFill>
          <a:schemeClr val="accent4">
            <a:lumMod val="60000"/>
            <a:lumOff val="40000"/>
          </a:schemeClr>
        </a:solidFill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Бланк №1</a:t>
          </a:r>
          <a:endParaRPr lang="ru-RU" dirty="0">
            <a:solidFill>
              <a:schemeClr val="tx2"/>
            </a:solidFill>
          </a:endParaRPr>
        </a:p>
      </dgm:t>
    </dgm:pt>
    <dgm:pt modelId="{72DCB031-E362-47C4-9B64-AD4F356BA684}" type="parTrans" cxnId="{62A07F74-307F-4886-B3E4-EE257B1ECDFD}">
      <dgm:prSet/>
      <dgm:spPr/>
      <dgm:t>
        <a:bodyPr/>
        <a:lstStyle/>
        <a:p>
          <a:endParaRPr lang="ru-RU"/>
        </a:p>
      </dgm:t>
    </dgm:pt>
    <dgm:pt modelId="{D17FDE09-2CD6-4609-8AC0-DCA60A13C0C2}" type="sibTrans" cxnId="{62A07F74-307F-4886-B3E4-EE257B1ECDFD}">
      <dgm:prSet/>
      <dgm:spPr/>
      <dgm:t>
        <a:bodyPr/>
        <a:lstStyle/>
        <a:p>
          <a:endParaRPr lang="ru-RU"/>
        </a:p>
      </dgm:t>
    </dgm:pt>
    <dgm:pt modelId="{92D2EBFF-DB78-4080-B35C-CA235EC82373}">
      <dgm:prSet/>
      <dgm:spPr>
        <a:solidFill>
          <a:schemeClr val="accent4">
            <a:lumMod val="7500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Бланк № 2</a:t>
          </a:r>
          <a:endParaRPr lang="ru-RU" dirty="0"/>
        </a:p>
      </dgm:t>
    </dgm:pt>
    <dgm:pt modelId="{D9942491-8CDC-41AC-B81F-0BD26021138F}" type="parTrans" cxnId="{C6968DA0-199D-47F6-A533-E2606A393DB3}">
      <dgm:prSet/>
      <dgm:spPr/>
      <dgm:t>
        <a:bodyPr/>
        <a:lstStyle/>
        <a:p>
          <a:endParaRPr lang="ru-RU"/>
        </a:p>
      </dgm:t>
    </dgm:pt>
    <dgm:pt modelId="{F919B11A-3272-44DE-8617-371B0731B85F}" type="sibTrans" cxnId="{C6968DA0-199D-47F6-A533-E2606A393DB3}">
      <dgm:prSet/>
      <dgm:spPr/>
      <dgm:t>
        <a:bodyPr/>
        <a:lstStyle/>
        <a:p>
          <a:endParaRPr lang="ru-RU"/>
        </a:p>
      </dgm:t>
    </dgm:pt>
    <dgm:pt modelId="{9FC8889D-6F40-4937-AEAD-AE650238891C}" type="pres">
      <dgm:prSet presAssocID="{E3BDCAC8-870C-42DC-88E1-8FEFC37142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B50A1E-E2DF-4430-BDBF-AE55768167BE}" type="pres">
      <dgm:prSet presAssocID="{BAED6400-54B6-429A-B8E1-1C34007EDE07}" presName="root1" presStyleCnt="0"/>
      <dgm:spPr/>
    </dgm:pt>
    <dgm:pt modelId="{336FA012-5BB6-4D28-96D0-2E7C9E68DCB7}" type="pres">
      <dgm:prSet presAssocID="{BAED6400-54B6-429A-B8E1-1C34007EDE07}" presName="LevelOneTextNode" presStyleLbl="node0" presStyleIdx="0" presStyleCnt="1" custLinFactNeighborX="-308" custLinFactNeighborY="-59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81275-6265-453C-94E1-C6D8DC89C496}" type="pres">
      <dgm:prSet presAssocID="{BAED6400-54B6-429A-B8E1-1C34007EDE07}" presName="level2hierChild" presStyleCnt="0"/>
      <dgm:spPr/>
    </dgm:pt>
    <dgm:pt modelId="{A160F656-9FD6-4BFC-A36D-0C3726C65CFF}" type="pres">
      <dgm:prSet presAssocID="{A2226AD4-6F17-41ED-8525-02E3F7210F1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237D0A2-40B1-40A2-9E0E-100738B1EB9D}" type="pres">
      <dgm:prSet presAssocID="{A2226AD4-6F17-41ED-8525-02E3F7210F1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667AD92-D9BC-4521-AA61-E793D52EBECF}" type="pres">
      <dgm:prSet presAssocID="{2E02F985-F501-405E-A27A-8B7EE8B9C3C4}" presName="root2" presStyleCnt="0"/>
      <dgm:spPr/>
    </dgm:pt>
    <dgm:pt modelId="{F5F8BC65-7790-459D-A94D-67CE6177E46A}" type="pres">
      <dgm:prSet presAssocID="{2E02F985-F501-405E-A27A-8B7EE8B9C3C4}" presName="LevelTwoTextNode" presStyleLbl="node2" presStyleIdx="0" presStyleCnt="2" custLinFactY="-34476" custLinFactNeighborX="-98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5E4E0-A93E-4C95-9A00-37359FCED928}" type="pres">
      <dgm:prSet presAssocID="{2E02F985-F501-405E-A27A-8B7EE8B9C3C4}" presName="level3hierChild" presStyleCnt="0"/>
      <dgm:spPr/>
    </dgm:pt>
    <dgm:pt modelId="{83D47D06-21D9-4CBD-ACB2-4A26F689625E}" type="pres">
      <dgm:prSet presAssocID="{72DCB031-E362-47C4-9B64-AD4F356BA68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D79795F-AAE0-4D06-A7CD-097A98BA2912}" type="pres">
      <dgm:prSet presAssocID="{72DCB031-E362-47C4-9B64-AD4F356BA68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6578A1C-CFA1-4FD9-83A8-67FC28D356F2}" type="pres">
      <dgm:prSet presAssocID="{E729A248-4EEE-4ACC-93F3-D5EA3C8A456C}" presName="root2" presStyleCnt="0"/>
      <dgm:spPr/>
    </dgm:pt>
    <dgm:pt modelId="{DC7CFBD8-36DF-40EC-8B96-F24A0B4C7B0C}" type="pres">
      <dgm:prSet presAssocID="{E729A248-4EEE-4ACC-93F3-D5EA3C8A456C}" presName="LevelTwoTextNode" presStyleLbl="node3" presStyleIdx="0" presStyleCnt="2" custLinFactY="-34476" custLinFactNeighborX="-16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54808-3039-41EB-910B-78908D955103}" type="pres">
      <dgm:prSet presAssocID="{E729A248-4EEE-4ACC-93F3-D5EA3C8A456C}" presName="level3hierChild" presStyleCnt="0"/>
      <dgm:spPr/>
    </dgm:pt>
    <dgm:pt modelId="{5F67BB87-837D-455A-9A3D-754176EFB568}" type="pres">
      <dgm:prSet presAssocID="{BBEBAB0A-58B4-43FA-ADA9-A9740289A786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180CE674-7CA7-4A87-B6F0-F88E8A03A9CB}" type="pres">
      <dgm:prSet presAssocID="{BBEBAB0A-58B4-43FA-ADA9-A9740289A786}" presName="connTx" presStyleLbl="parChTrans1D4" presStyleIdx="0" presStyleCnt="2"/>
      <dgm:spPr/>
      <dgm:t>
        <a:bodyPr/>
        <a:lstStyle/>
        <a:p>
          <a:endParaRPr lang="ru-RU"/>
        </a:p>
      </dgm:t>
    </dgm:pt>
    <dgm:pt modelId="{E3B023F5-6479-49DB-AF62-D76D621C92A8}" type="pres">
      <dgm:prSet presAssocID="{4843E037-7732-4F18-B91E-02C89419ACB8}" presName="root2" presStyleCnt="0"/>
      <dgm:spPr/>
    </dgm:pt>
    <dgm:pt modelId="{FBC38291-3F18-4121-A451-0CB70BD49A2C}" type="pres">
      <dgm:prSet presAssocID="{4843E037-7732-4F18-B91E-02C89419ACB8}" presName="LevelTwoTextNode" presStyleLbl="node4" presStyleIdx="0" presStyleCnt="2" custLinFactY="-34476" custLinFactNeighborX="13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D250B-68CC-41B2-9DC9-6EE2234FA373}" type="pres">
      <dgm:prSet presAssocID="{4843E037-7732-4F18-B91E-02C89419ACB8}" presName="level3hierChild" presStyleCnt="0"/>
      <dgm:spPr/>
    </dgm:pt>
    <dgm:pt modelId="{71246471-1BB9-43D1-BC2E-67CBCBBFED58}" type="pres">
      <dgm:prSet presAssocID="{9C152A53-A189-4A6E-85BD-6930536C7B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82CEDAF-860E-4EE9-AC89-20DD851113B3}" type="pres">
      <dgm:prSet presAssocID="{9C152A53-A189-4A6E-85BD-6930536C7B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05058AB-391D-4647-997C-3C21ECE2F5F7}" type="pres">
      <dgm:prSet presAssocID="{1B40F8EF-8DFD-4FA6-B39B-5DA0E809437A}" presName="root2" presStyleCnt="0"/>
      <dgm:spPr/>
    </dgm:pt>
    <dgm:pt modelId="{659987F9-37DD-42EF-B8E0-D4F2FF36701C}" type="pres">
      <dgm:prSet presAssocID="{1B40F8EF-8DFD-4FA6-B39B-5DA0E809437A}" presName="LevelTwoTextNode" presStyleLbl="node2" presStyleIdx="1" presStyleCnt="2" custLinFactNeighborX="-1668" custLinFactNeighborY="43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797F6-F780-4D1B-A31A-E2CF81E1AE7F}" type="pres">
      <dgm:prSet presAssocID="{1B40F8EF-8DFD-4FA6-B39B-5DA0E809437A}" presName="level3hierChild" presStyleCnt="0"/>
      <dgm:spPr/>
    </dgm:pt>
    <dgm:pt modelId="{4D4522DF-ECA5-4D31-9BB3-D984174FA074}" type="pres">
      <dgm:prSet presAssocID="{D9942491-8CDC-41AC-B81F-0BD26021138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F4DA10A-6296-4577-BB86-8CFE69CB6A05}" type="pres">
      <dgm:prSet presAssocID="{D9942491-8CDC-41AC-B81F-0BD26021138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7ECBECC5-5994-43FB-8423-5F5FC0B69004}" type="pres">
      <dgm:prSet presAssocID="{92D2EBFF-DB78-4080-B35C-CA235EC82373}" presName="root2" presStyleCnt="0"/>
      <dgm:spPr/>
    </dgm:pt>
    <dgm:pt modelId="{A61E586D-B43F-4730-9E30-BA8DCF26E58C}" type="pres">
      <dgm:prSet presAssocID="{92D2EBFF-DB78-4080-B35C-CA235EC82373}" presName="LevelTwoTextNode" presStyleLbl="node3" presStyleIdx="1" presStyleCnt="2" custLinFactNeighborX="-1668" custLinFactNeighborY="43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80E28-8026-4443-989D-D032E30291B1}" type="pres">
      <dgm:prSet presAssocID="{92D2EBFF-DB78-4080-B35C-CA235EC82373}" presName="level3hierChild" presStyleCnt="0"/>
      <dgm:spPr/>
    </dgm:pt>
    <dgm:pt modelId="{496E69F9-7EE7-4F82-B52C-7E759847A108}" type="pres">
      <dgm:prSet presAssocID="{25AFC069-1630-47E9-AD0A-6BACF7FDDE5E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D5EEFC06-663D-43F3-95AB-D1F32DE055C8}" type="pres">
      <dgm:prSet presAssocID="{25AFC069-1630-47E9-AD0A-6BACF7FDDE5E}" presName="connTx" presStyleLbl="parChTrans1D4" presStyleIdx="1" presStyleCnt="2"/>
      <dgm:spPr/>
      <dgm:t>
        <a:bodyPr/>
        <a:lstStyle/>
        <a:p>
          <a:endParaRPr lang="ru-RU"/>
        </a:p>
      </dgm:t>
    </dgm:pt>
    <dgm:pt modelId="{6CB4D938-1CFD-4F52-B196-ACB6A97F0B47}" type="pres">
      <dgm:prSet presAssocID="{B67F0987-25E8-42BE-A40E-7BB50395A06D}" presName="root2" presStyleCnt="0"/>
      <dgm:spPr/>
    </dgm:pt>
    <dgm:pt modelId="{A5AE1378-B022-46D4-9A5D-6F11072F92DE}" type="pres">
      <dgm:prSet presAssocID="{B67F0987-25E8-42BE-A40E-7BB50395A06D}" presName="LevelTwoTextNode" presStyleLbl="node4" presStyleIdx="1" presStyleCnt="2" custLinFactNeighborX="-1668" custLinFactNeighborY="43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8A697-777F-466A-82CC-D8BAE605EE1D}" type="pres">
      <dgm:prSet presAssocID="{B67F0987-25E8-42BE-A40E-7BB50395A06D}" presName="level3hierChild" presStyleCnt="0"/>
      <dgm:spPr/>
    </dgm:pt>
  </dgm:ptLst>
  <dgm:cxnLst>
    <dgm:cxn modelId="{7704254F-C323-4120-8998-FA74B18A7CA7}" srcId="{BAED6400-54B6-429A-B8E1-1C34007EDE07}" destId="{2E02F985-F501-405E-A27A-8B7EE8B9C3C4}" srcOrd="0" destOrd="0" parTransId="{A2226AD4-6F17-41ED-8525-02E3F7210F11}" sibTransId="{6B827DDD-1BE6-43B0-8E3D-3BAB6B26E8E8}"/>
    <dgm:cxn modelId="{62A07F74-307F-4886-B3E4-EE257B1ECDFD}" srcId="{2E02F985-F501-405E-A27A-8B7EE8B9C3C4}" destId="{E729A248-4EEE-4ACC-93F3-D5EA3C8A456C}" srcOrd="0" destOrd="0" parTransId="{72DCB031-E362-47C4-9B64-AD4F356BA684}" sibTransId="{D17FDE09-2CD6-4609-8AC0-DCA60A13C0C2}"/>
    <dgm:cxn modelId="{BCD0FFA3-2C02-4892-910A-D4A565CCE96F}" type="presOf" srcId="{D9942491-8CDC-41AC-B81F-0BD26021138F}" destId="{4D4522DF-ECA5-4D31-9BB3-D984174FA074}" srcOrd="0" destOrd="0" presId="urn:microsoft.com/office/officeart/2005/8/layout/hierarchy2"/>
    <dgm:cxn modelId="{9066BE94-97A9-4504-A72C-621410826B36}" type="presOf" srcId="{25AFC069-1630-47E9-AD0A-6BACF7FDDE5E}" destId="{496E69F9-7EE7-4F82-B52C-7E759847A108}" srcOrd="0" destOrd="0" presId="urn:microsoft.com/office/officeart/2005/8/layout/hierarchy2"/>
    <dgm:cxn modelId="{25FC90FE-D2F6-462C-9C4E-D652DE4D9DFA}" type="presOf" srcId="{E729A248-4EEE-4ACC-93F3-D5EA3C8A456C}" destId="{DC7CFBD8-36DF-40EC-8B96-F24A0B4C7B0C}" srcOrd="0" destOrd="0" presId="urn:microsoft.com/office/officeart/2005/8/layout/hierarchy2"/>
    <dgm:cxn modelId="{C6968DA0-199D-47F6-A533-E2606A393DB3}" srcId="{1B40F8EF-8DFD-4FA6-B39B-5DA0E809437A}" destId="{92D2EBFF-DB78-4080-B35C-CA235EC82373}" srcOrd="0" destOrd="0" parTransId="{D9942491-8CDC-41AC-B81F-0BD26021138F}" sibTransId="{F919B11A-3272-44DE-8617-371B0731B85F}"/>
    <dgm:cxn modelId="{0B44FF4C-BED3-4B83-9FE4-D0A3C3980E54}" type="presOf" srcId="{1B40F8EF-8DFD-4FA6-B39B-5DA0E809437A}" destId="{659987F9-37DD-42EF-B8E0-D4F2FF36701C}" srcOrd="0" destOrd="0" presId="urn:microsoft.com/office/officeart/2005/8/layout/hierarchy2"/>
    <dgm:cxn modelId="{9E52D1A8-CFB3-4CAA-9BD4-EA89A30A3742}" type="presOf" srcId="{9C152A53-A189-4A6E-85BD-6930536C7B54}" destId="{182CEDAF-860E-4EE9-AC89-20DD851113B3}" srcOrd="1" destOrd="0" presId="urn:microsoft.com/office/officeart/2005/8/layout/hierarchy2"/>
    <dgm:cxn modelId="{4BDB2411-1B41-4B7B-B66A-B0A11CA6157B}" type="presOf" srcId="{E3BDCAC8-870C-42DC-88E1-8FEFC3714299}" destId="{9FC8889D-6F40-4937-AEAD-AE650238891C}" srcOrd="0" destOrd="0" presId="urn:microsoft.com/office/officeart/2005/8/layout/hierarchy2"/>
    <dgm:cxn modelId="{EE65DD6D-2674-4D21-8322-0220CCE33BC2}" srcId="{E729A248-4EEE-4ACC-93F3-D5EA3C8A456C}" destId="{4843E037-7732-4F18-B91E-02C89419ACB8}" srcOrd="0" destOrd="0" parTransId="{BBEBAB0A-58B4-43FA-ADA9-A9740289A786}" sibTransId="{7F8FD5C2-B5DB-415C-A9E5-DD787B7DBD27}"/>
    <dgm:cxn modelId="{2497C30F-29AB-4AF6-BEF9-47367CAD3E22}" type="presOf" srcId="{92D2EBFF-DB78-4080-B35C-CA235EC82373}" destId="{A61E586D-B43F-4730-9E30-BA8DCF26E58C}" srcOrd="0" destOrd="0" presId="urn:microsoft.com/office/officeart/2005/8/layout/hierarchy2"/>
    <dgm:cxn modelId="{EDA3DAD8-89EE-4E9C-9F2D-4853C7BEEC70}" type="presOf" srcId="{D9942491-8CDC-41AC-B81F-0BD26021138F}" destId="{0F4DA10A-6296-4577-BB86-8CFE69CB6A05}" srcOrd="1" destOrd="0" presId="urn:microsoft.com/office/officeart/2005/8/layout/hierarchy2"/>
    <dgm:cxn modelId="{B4E36A9C-D41B-4ABF-806A-1F2E20AE1987}" type="presOf" srcId="{72DCB031-E362-47C4-9B64-AD4F356BA684}" destId="{83D47D06-21D9-4CBD-ACB2-4A26F689625E}" srcOrd="0" destOrd="0" presId="urn:microsoft.com/office/officeart/2005/8/layout/hierarchy2"/>
    <dgm:cxn modelId="{A8E1F54C-8EB0-4CF9-BD3B-06F7E3C93E7A}" type="presOf" srcId="{25AFC069-1630-47E9-AD0A-6BACF7FDDE5E}" destId="{D5EEFC06-663D-43F3-95AB-D1F32DE055C8}" srcOrd="1" destOrd="0" presId="urn:microsoft.com/office/officeart/2005/8/layout/hierarchy2"/>
    <dgm:cxn modelId="{CF79F36C-ADB8-4DC2-B7C0-31D0484A34F2}" type="presOf" srcId="{2E02F985-F501-405E-A27A-8B7EE8B9C3C4}" destId="{F5F8BC65-7790-459D-A94D-67CE6177E46A}" srcOrd="0" destOrd="0" presId="urn:microsoft.com/office/officeart/2005/8/layout/hierarchy2"/>
    <dgm:cxn modelId="{F56B81F5-109D-41DC-9A35-5F5BF9440896}" type="presOf" srcId="{72DCB031-E362-47C4-9B64-AD4F356BA684}" destId="{5D79795F-AAE0-4D06-A7CD-097A98BA2912}" srcOrd="1" destOrd="0" presId="urn:microsoft.com/office/officeart/2005/8/layout/hierarchy2"/>
    <dgm:cxn modelId="{CD1DACAB-A4D5-4E9D-92D2-27F6FF2CF1E8}" type="presOf" srcId="{BAED6400-54B6-429A-B8E1-1C34007EDE07}" destId="{336FA012-5BB6-4D28-96D0-2E7C9E68DCB7}" srcOrd="0" destOrd="0" presId="urn:microsoft.com/office/officeart/2005/8/layout/hierarchy2"/>
    <dgm:cxn modelId="{12944539-5F70-4E0E-84BE-23F85CFF61CF}" srcId="{92D2EBFF-DB78-4080-B35C-CA235EC82373}" destId="{B67F0987-25E8-42BE-A40E-7BB50395A06D}" srcOrd="0" destOrd="0" parTransId="{25AFC069-1630-47E9-AD0A-6BACF7FDDE5E}" sibTransId="{FAB9163F-2C2A-494C-AA30-EFFB664CEA7F}"/>
    <dgm:cxn modelId="{76DE6C6F-D104-4D17-842E-CF185F95D0A5}" type="presOf" srcId="{A2226AD4-6F17-41ED-8525-02E3F7210F11}" destId="{A237D0A2-40B1-40A2-9E0E-100738B1EB9D}" srcOrd="1" destOrd="0" presId="urn:microsoft.com/office/officeart/2005/8/layout/hierarchy2"/>
    <dgm:cxn modelId="{207A9D85-D3D1-4288-A95B-B17F630D7943}" type="presOf" srcId="{A2226AD4-6F17-41ED-8525-02E3F7210F11}" destId="{A160F656-9FD6-4BFC-A36D-0C3726C65CFF}" srcOrd="0" destOrd="0" presId="urn:microsoft.com/office/officeart/2005/8/layout/hierarchy2"/>
    <dgm:cxn modelId="{6FA1C793-1000-4347-B10E-701961B5C289}" type="presOf" srcId="{BBEBAB0A-58B4-43FA-ADA9-A9740289A786}" destId="{180CE674-7CA7-4A87-B6F0-F88E8A03A9CB}" srcOrd="1" destOrd="0" presId="urn:microsoft.com/office/officeart/2005/8/layout/hierarchy2"/>
    <dgm:cxn modelId="{CB1603EF-435D-4322-A205-D9DA5573896D}" type="presOf" srcId="{BBEBAB0A-58B4-43FA-ADA9-A9740289A786}" destId="{5F67BB87-837D-455A-9A3D-754176EFB568}" srcOrd="0" destOrd="0" presId="urn:microsoft.com/office/officeart/2005/8/layout/hierarchy2"/>
    <dgm:cxn modelId="{A16FE38A-93CF-4360-951F-A3B11A5CCDF4}" srcId="{BAED6400-54B6-429A-B8E1-1C34007EDE07}" destId="{1B40F8EF-8DFD-4FA6-B39B-5DA0E809437A}" srcOrd="1" destOrd="0" parTransId="{9C152A53-A189-4A6E-85BD-6930536C7B54}" sibTransId="{4F4BA1A1-40C7-4DDB-B6D8-5DD45454D56C}"/>
    <dgm:cxn modelId="{13144FB2-C79F-4B4D-8F77-A957802FC5DD}" type="presOf" srcId="{B67F0987-25E8-42BE-A40E-7BB50395A06D}" destId="{A5AE1378-B022-46D4-9A5D-6F11072F92DE}" srcOrd="0" destOrd="0" presId="urn:microsoft.com/office/officeart/2005/8/layout/hierarchy2"/>
    <dgm:cxn modelId="{5A3606B8-E779-45E3-96DA-0FC9F6E61D48}" type="presOf" srcId="{9C152A53-A189-4A6E-85BD-6930536C7B54}" destId="{71246471-1BB9-43D1-BC2E-67CBCBBFED58}" srcOrd="0" destOrd="0" presId="urn:microsoft.com/office/officeart/2005/8/layout/hierarchy2"/>
    <dgm:cxn modelId="{298C0E3E-2E34-4FF5-97AA-0E9350695FE7}" type="presOf" srcId="{4843E037-7732-4F18-B91E-02C89419ACB8}" destId="{FBC38291-3F18-4121-A451-0CB70BD49A2C}" srcOrd="0" destOrd="0" presId="urn:microsoft.com/office/officeart/2005/8/layout/hierarchy2"/>
    <dgm:cxn modelId="{B80A3A88-5980-4D7C-925C-0BAF00931247}" srcId="{E3BDCAC8-870C-42DC-88E1-8FEFC3714299}" destId="{BAED6400-54B6-429A-B8E1-1C34007EDE07}" srcOrd="0" destOrd="0" parTransId="{40E59082-EA2B-4718-BD3A-CC03546AEC96}" sibTransId="{B3A2C27F-B47B-4DAD-B291-4586AEC75314}"/>
    <dgm:cxn modelId="{F8B37700-E807-4D59-82A7-1BD99A35815D}" type="presParOf" srcId="{9FC8889D-6F40-4937-AEAD-AE650238891C}" destId="{C7B50A1E-E2DF-4430-BDBF-AE55768167BE}" srcOrd="0" destOrd="0" presId="urn:microsoft.com/office/officeart/2005/8/layout/hierarchy2"/>
    <dgm:cxn modelId="{E74380E3-A3E5-4730-819C-5413614202F2}" type="presParOf" srcId="{C7B50A1E-E2DF-4430-BDBF-AE55768167BE}" destId="{336FA012-5BB6-4D28-96D0-2E7C9E68DCB7}" srcOrd="0" destOrd="0" presId="urn:microsoft.com/office/officeart/2005/8/layout/hierarchy2"/>
    <dgm:cxn modelId="{B8856BD6-2C1B-416C-B600-D973573D5F55}" type="presParOf" srcId="{C7B50A1E-E2DF-4430-BDBF-AE55768167BE}" destId="{C7F81275-6265-453C-94E1-C6D8DC89C496}" srcOrd="1" destOrd="0" presId="urn:microsoft.com/office/officeart/2005/8/layout/hierarchy2"/>
    <dgm:cxn modelId="{DB0C0F19-2B80-4304-A461-FBB18E643A4F}" type="presParOf" srcId="{C7F81275-6265-453C-94E1-C6D8DC89C496}" destId="{A160F656-9FD6-4BFC-A36D-0C3726C65CFF}" srcOrd="0" destOrd="0" presId="urn:microsoft.com/office/officeart/2005/8/layout/hierarchy2"/>
    <dgm:cxn modelId="{C6A0DBF6-0B57-41A7-B823-A0AEF80CF136}" type="presParOf" srcId="{A160F656-9FD6-4BFC-A36D-0C3726C65CFF}" destId="{A237D0A2-40B1-40A2-9E0E-100738B1EB9D}" srcOrd="0" destOrd="0" presId="urn:microsoft.com/office/officeart/2005/8/layout/hierarchy2"/>
    <dgm:cxn modelId="{E6D7BEB7-44E8-4A2E-9955-5EDEB9EE494D}" type="presParOf" srcId="{C7F81275-6265-453C-94E1-C6D8DC89C496}" destId="{4667AD92-D9BC-4521-AA61-E793D52EBECF}" srcOrd="1" destOrd="0" presId="urn:microsoft.com/office/officeart/2005/8/layout/hierarchy2"/>
    <dgm:cxn modelId="{20B625B2-19A4-4716-B2BD-AE039E027F1E}" type="presParOf" srcId="{4667AD92-D9BC-4521-AA61-E793D52EBECF}" destId="{F5F8BC65-7790-459D-A94D-67CE6177E46A}" srcOrd="0" destOrd="0" presId="urn:microsoft.com/office/officeart/2005/8/layout/hierarchy2"/>
    <dgm:cxn modelId="{40236D4D-BD94-4671-944F-901BA6D16B4B}" type="presParOf" srcId="{4667AD92-D9BC-4521-AA61-E793D52EBECF}" destId="{B895E4E0-A93E-4C95-9A00-37359FCED928}" srcOrd="1" destOrd="0" presId="urn:microsoft.com/office/officeart/2005/8/layout/hierarchy2"/>
    <dgm:cxn modelId="{572E0D75-C723-49ED-94AC-16E692D14D13}" type="presParOf" srcId="{B895E4E0-A93E-4C95-9A00-37359FCED928}" destId="{83D47D06-21D9-4CBD-ACB2-4A26F689625E}" srcOrd="0" destOrd="0" presId="urn:microsoft.com/office/officeart/2005/8/layout/hierarchy2"/>
    <dgm:cxn modelId="{A0B09F14-0198-4C9F-9034-B30CE84D8A6E}" type="presParOf" srcId="{83D47D06-21D9-4CBD-ACB2-4A26F689625E}" destId="{5D79795F-AAE0-4D06-A7CD-097A98BA2912}" srcOrd="0" destOrd="0" presId="urn:microsoft.com/office/officeart/2005/8/layout/hierarchy2"/>
    <dgm:cxn modelId="{35F243EE-57FB-441B-B6BF-7C8DB20F1D9C}" type="presParOf" srcId="{B895E4E0-A93E-4C95-9A00-37359FCED928}" destId="{C6578A1C-CFA1-4FD9-83A8-67FC28D356F2}" srcOrd="1" destOrd="0" presId="urn:microsoft.com/office/officeart/2005/8/layout/hierarchy2"/>
    <dgm:cxn modelId="{9C7A6A89-BECA-49F4-B85C-60B2F664DC52}" type="presParOf" srcId="{C6578A1C-CFA1-4FD9-83A8-67FC28D356F2}" destId="{DC7CFBD8-36DF-40EC-8B96-F24A0B4C7B0C}" srcOrd="0" destOrd="0" presId="urn:microsoft.com/office/officeart/2005/8/layout/hierarchy2"/>
    <dgm:cxn modelId="{2D6F2128-6923-4274-8DE2-A8A9D15731C1}" type="presParOf" srcId="{C6578A1C-CFA1-4FD9-83A8-67FC28D356F2}" destId="{CC054808-3039-41EB-910B-78908D955103}" srcOrd="1" destOrd="0" presId="urn:microsoft.com/office/officeart/2005/8/layout/hierarchy2"/>
    <dgm:cxn modelId="{C7898833-B5A9-40A4-A57E-E73DD6778A3B}" type="presParOf" srcId="{CC054808-3039-41EB-910B-78908D955103}" destId="{5F67BB87-837D-455A-9A3D-754176EFB568}" srcOrd="0" destOrd="0" presId="urn:microsoft.com/office/officeart/2005/8/layout/hierarchy2"/>
    <dgm:cxn modelId="{039C7FF9-4E8A-46BA-8672-0BE15ABF22B0}" type="presParOf" srcId="{5F67BB87-837D-455A-9A3D-754176EFB568}" destId="{180CE674-7CA7-4A87-B6F0-F88E8A03A9CB}" srcOrd="0" destOrd="0" presId="urn:microsoft.com/office/officeart/2005/8/layout/hierarchy2"/>
    <dgm:cxn modelId="{F8C06F5F-0045-4256-843F-D081A2EDF239}" type="presParOf" srcId="{CC054808-3039-41EB-910B-78908D955103}" destId="{E3B023F5-6479-49DB-AF62-D76D621C92A8}" srcOrd="1" destOrd="0" presId="urn:microsoft.com/office/officeart/2005/8/layout/hierarchy2"/>
    <dgm:cxn modelId="{6839AD4F-3584-4B96-B44D-D7F1745BE8A7}" type="presParOf" srcId="{E3B023F5-6479-49DB-AF62-D76D621C92A8}" destId="{FBC38291-3F18-4121-A451-0CB70BD49A2C}" srcOrd="0" destOrd="0" presId="urn:microsoft.com/office/officeart/2005/8/layout/hierarchy2"/>
    <dgm:cxn modelId="{443910E4-0ED4-406F-89C8-DCD42AC2A243}" type="presParOf" srcId="{E3B023F5-6479-49DB-AF62-D76D621C92A8}" destId="{9F3D250B-68CC-41B2-9DC9-6EE2234FA373}" srcOrd="1" destOrd="0" presId="urn:microsoft.com/office/officeart/2005/8/layout/hierarchy2"/>
    <dgm:cxn modelId="{7FD3DA2E-D683-4508-84A9-8BC17F6B2A6B}" type="presParOf" srcId="{C7F81275-6265-453C-94E1-C6D8DC89C496}" destId="{71246471-1BB9-43D1-BC2E-67CBCBBFED58}" srcOrd="2" destOrd="0" presId="urn:microsoft.com/office/officeart/2005/8/layout/hierarchy2"/>
    <dgm:cxn modelId="{26634A0A-1FA8-4EE8-8EAA-FC8A6106D1F5}" type="presParOf" srcId="{71246471-1BB9-43D1-BC2E-67CBCBBFED58}" destId="{182CEDAF-860E-4EE9-AC89-20DD851113B3}" srcOrd="0" destOrd="0" presId="urn:microsoft.com/office/officeart/2005/8/layout/hierarchy2"/>
    <dgm:cxn modelId="{15E149F6-E947-458E-9B45-FB4883562FBB}" type="presParOf" srcId="{C7F81275-6265-453C-94E1-C6D8DC89C496}" destId="{705058AB-391D-4647-997C-3C21ECE2F5F7}" srcOrd="3" destOrd="0" presId="urn:microsoft.com/office/officeart/2005/8/layout/hierarchy2"/>
    <dgm:cxn modelId="{3DFC6B93-AA68-4B20-B3D6-EA2263925CEF}" type="presParOf" srcId="{705058AB-391D-4647-997C-3C21ECE2F5F7}" destId="{659987F9-37DD-42EF-B8E0-D4F2FF36701C}" srcOrd="0" destOrd="0" presId="urn:microsoft.com/office/officeart/2005/8/layout/hierarchy2"/>
    <dgm:cxn modelId="{EF775B9B-582B-4032-AF62-9356C083FD9E}" type="presParOf" srcId="{705058AB-391D-4647-997C-3C21ECE2F5F7}" destId="{DD9797F6-F780-4D1B-A31A-E2CF81E1AE7F}" srcOrd="1" destOrd="0" presId="urn:microsoft.com/office/officeart/2005/8/layout/hierarchy2"/>
    <dgm:cxn modelId="{14DA4D46-B986-45E6-8AAA-B45EA917F7BB}" type="presParOf" srcId="{DD9797F6-F780-4D1B-A31A-E2CF81E1AE7F}" destId="{4D4522DF-ECA5-4D31-9BB3-D984174FA074}" srcOrd="0" destOrd="0" presId="urn:microsoft.com/office/officeart/2005/8/layout/hierarchy2"/>
    <dgm:cxn modelId="{7D6EAA07-8872-47CB-885A-CDFD4367C7EF}" type="presParOf" srcId="{4D4522DF-ECA5-4D31-9BB3-D984174FA074}" destId="{0F4DA10A-6296-4577-BB86-8CFE69CB6A05}" srcOrd="0" destOrd="0" presId="urn:microsoft.com/office/officeart/2005/8/layout/hierarchy2"/>
    <dgm:cxn modelId="{E31DE5CD-DF6F-48D3-9C59-D22D5E3BE61A}" type="presParOf" srcId="{DD9797F6-F780-4D1B-A31A-E2CF81E1AE7F}" destId="{7ECBECC5-5994-43FB-8423-5F5FC0B69004}" srcOrd="1" destOrd="0" presId="urn:microsoft.com/office/officeart/2005/8/layout/hierarchy2"/>
    <dgm:cxn modelId="{23E8E5BD-76FE-4759-88BA-365659CAF538}" type="presParOf" srcId="{7ECBECC5-5994-43FB-8423-5F5FC0B69004}" destId="{A61E586D-B43F-4730-9E30-BA8DCF26E58C}" srcOrd="0" destOrd="0" presId="urn:microsoft.com/office/officeart/2005/8/layout/hierarchy2"/>
    <dgm:cxn modelId="{C3603CB7-66DF-41B0-B128-9848511A82CB}" type="presParOf" srcId="{7ECBECC5-5994-43FB-8423-5F5FC0B69004}" destId="{87480E28-8026-4443-989D-D032E30291B1}" srcOrd="1" destOrd="0" presId="urn:microsoft.com/office/officeart/2005/8/layout/hierarchy2"/>
    <dgm:cxn modelId="{5B943416-1EB3-4B38-901C-1F9A00156B4C}" type="presParOf" srcId="{87480E28-8026-4443-989D-D032E30291B1}" destId="{496E69F9-7EE7-4F82-B52C-7E759847A108}" srcOrd="0" destOrd="0" presId="urn:microsoft.com/office/officeart/2005/8/layout/hierarchy2"/>
    <dgm:cxn modelId="{602F6FDF-831A-41D3-84B5-34C3BA778536}" type="presParOf" srcId="{496E69F9-7EE7-4F82-B52C-7E759847A108}" destId="{D5EEFC06-663D-43F3-95AB-D1F32DE055C8}" srcOrd="0" destOrd="0" presId="urn:microsoft.com/office/officeart/2005/8/layout/hierarchy2"/>
    <dgm:cxn modelId="{9F675147-A338-4C4F-87CB-851C2A7EB7C5}" type="presParOf" srcId="{87480E28-8026-4443-989D-D032E30291B1}" destId="{6CB4D938-1CFD-4F52-B196-ACB6A97F0B47}" srcOrd="1" destOrd="0" presId="urn:microsoft.com/office/officeart/2005/8/layout/hierarchy2"/>
    <dgm:cxn modelId="{88269887-30B2-4BF7-A2D8-51FEAFFAB1E2}" type="presParOf" srcId="{6CB4D938-1CFD-4F52-B196-ACB6A97F0B47}" destId="{A5AE1378-B022-46D4-9A5D-6F11072F92DE}" srcOrd="0" destOrd="0" presId="urn:microsoft.com/office/officeart/2005/8/layout/hierarchy2"/>
    <dgm:cxn modelId="{A9D37BF8-82F9-408F-87A7-A2E82E18EE30}" type="presParOf" srcId="{6CB4D938-1CFD-4F52-B196-ACB6A97F0B47}" destId="{2428A697-777F-466A-82CC-D8BAE605EE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031A2-CBCC-492E-913E-5D243B82813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97C5F-CF2C-4E9C-8154-F485151A2E1E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Гарантированный переход «порога»</a:t>
          </a:r>
          <a:endParaRPr lang="ru-RU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903040-ACA1-460A-8983-1EEDBE5EEE14}" type="parTrans" cxnId="{81FAEA45-06F4-4524-9BCA-AB4A3CC3C752}">
      <dgm:prSet/>
      <dgm:spPr/>
      <dgm:t>
        <a:bodyPr/>
        <a:lstStyle/>
        <a:p>
          <a:endParaRPr lang="ru-RU"/>
        </a:p>
      </dgm:t>
    </dgm:pt>
    <dgm:pt modelId="{226D6C19-8E3A-4188-8FC6-495E7FAEDC26}" type="sibTrans" cxnId="{81FAEA45-06F4-4524-9BCA-AB4A3CC3C752}">
      <dgm:prSet/>
      <dgm:spPr/>
      <dgm:t>
        <a:bodyPr/>
        <a:lstStyle/>
        <a:p>
          <a:endParaRPr lang="ru-RU"/>
        </a:p>
      </dgm:t>
    </dgm:pt>
    <dgm:pt modelId="{5E8F2A09-518C-442E-BA1C-5B9F646767DC}">
      <dgm:prSet phldrT="[Текст]"/>
      <dgm:spPr/>
      <dgm:t>
        <a:bodyPr/>
        <a:lstStyle/>
        <a:p>
          <a:r>
            <a:rPr lang="ru-RU" dirty="0" smtClean="0">
              <a:solidFill>
                <a:srgbClr val="C09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Твердая «4»</a:t>
          </a:r>
          <a:endParaRPr lang="ru-RU" dirty="0">
            <a:solidFill>
              <a:srgbClr val="C092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B4E8E-B77C-4D8B-8C19-3A65A94D87BB}" type="parTrans" cxnId="{CDF5B82A-D0BD-44D3-AA31-5B572DED32C8}">
      <dgm:prSet/>
      <dgm:spPr/>
      <dgm:t>
        <a:bodyPr/>
        <a:lstStyle/>
        <a:p>
          <a:endParaRPr lang="ru-RU"/>
        </a:p>
      </dgm:t>
    </dgm:pt>
    <dgm:pt modelId="{A1129AB4-D9AC-433C-AB63-7A77E17288A1}" type="sibTrans" cxnId="{CDF5B82A-D0BD-44D3-AA31-5B572DED32C8}">
      <dgm:prSet/>
      <dgm:spPr/>
      <dgm:t>
        <a:bodyPr/>
        <a:lstStyle/>
        <a:p>
          <a:endParaRPr lang="ru-RU"/>
        </a:p>
      </dgm:t>
    </dgm:pt>
    <dgm:pt modelId="{C48A3493-B28E-4848-BB19-881D0290A27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Ориентация на  профильное  ОУ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F0156F-E429-42DA-998D-8F5884C25CC5}" type="parTrans" cxnId="{A837A320-899B-4924-ADFE-33826DAB7AB7}">
      <dgm:prSet/>
      <dgm:spPr/>
      <dgm:t>
        <a:bodyPr/>
        <a:lstStyle/>
        <a:p>
          <a:endParaRPr lang="ru-RU"/>
        </a:p>
      </dgm:t>
    </dgm:pt>
    <dgm:pt modelId="{036965A9-7FBE-47AD-9490-7B17D89951A6}" type="sibTrans" cxnId="{A837A320-899B-4924-ADFE-33826DAB7AB7}">
      <dgm:prSet/>
      <dgm:spPr/>
      <dgm:t>
        <a:bodyPr/>
        <a:lstStyle/>
        <a:p>
          <a:endParaRPr lang="ru-RU"/>
        </a:p>
      </dgm:t>
    </dgm:pt>
    <dgm:pt modelId="{9C6F7068-8280-41A8-AE93-58D16039746F}" type="pres">
      <dgm:prSet presAssocID="{7A3031A2-CBCC-492E-913E-5D243B8281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EAF09-4280-4BF5-9768-E724E402AA78}" type="pres">
      <dgm:prSet presAssocID="{B2497C5F-CF2C-4E9C-8154-F485151A2E1E}" presName="composite" presStyleCnt="0"/>
      <dgm:spPr/>
    </dgm:pt>
    <dgm:pt modelId="{2FE1ADAC-DA71-41DC-9F31-27988AC8D590}" type="pres">
      <dgm:prSet presAssocID="{B2497C5F-CF2C-4E9C-8154-F485151A2E1E}" presName="LShape" presStyleLbl="alignNode1" presStyleIdx="0" presStyleCnt="5"/>
      <dgm:spPr/>
    </dgm:pt>
    <dgm:pt modelId="{38A17134-0D5B-4694-9999-004AF21CEAC0}" type="pres">
      <dgm:prSet presAssocID="{B2497C5F-CF2C-4E9C-8154-F485151A2E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0068D-98CB-4EF4-9798-B4EFC20A9CC6}" type="pres">
      <dgm:prSet presAssocID="{B2497C5F-CF2C-4E9C-8154-F485151A2E1E}" presName="Triangle" presStyleLbl="alignNode1" presStyleIdx="1" presStyleCnt="5"/>
      <dgm:spPr/>
    </dgm:pt>
    <dgm:pt modelId="{81B173E1-FB39-4E6C-A3C8-B446CE5CB677}" type="pres">
      <dgm:prSet presAssocID="{226D6C19-8E3A-4188-8FC6-495E7FAEDC26}" presName="sibTrans" presStyleCnt="0"/>
      <dgm:spPr/>
    </dgm:pt>
    <dgm:pt modelId="{80BC569B-550A-4AAB-A3BC-57EDADF37B98}" type="pres">
      <dgm:prSet presAssocID="{226D6C19-8E3A-4188-8FC6-495E7FAEDC26}" presName="space" presStyleCnt="0"/>
      <dgm:spPr/>
    </dgm:pt>
    <dgm:pt modelId="{FAD90B7A-6D85-4C5B-AE6C-83C3C9139476}" type="pres">
      <dgm:prSet presAssocID="{5E8F2A09-518C-442E-BA1C-5B9F646767DC}" presName="composite" presStyleCnt="0"/>
      <dgm:spPr/>
    </dgm:pt>
    <dgm:pt modelId="{5297024E-2896-4AD3-8318-64A58A3F8ED7}" type="pres">
      <dgm:prSet presAssocID="{5E8F2A09-518C-442E-BA1C-5B9F646767DC}" presName="LShape" presStyleLbl="alignNode1" presStyleIdx="2" presStyleCnt="5"/>
      <dgm:spPr/>
    </dgm:pt>
    <dgm:pt modelId="{0542AE1F-21BF-44A7-ACDE-714B33908540}" type="pres">
      <dgm:prSet presAssocID="{5E8F2A09-518C-442E-BA1C-5B9F646767D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8982E-6A7D-4B46-A749-A676DB052A1F}" type="pres">
      <dgm:prSet presAssocID="{5E8F2A09-518C-442E-BA1C-5B9F646767DC}" presName="Triangle" presStyleLbl="alignNode1" presStyleIdx="3" presStyleCnt="5"/>
      <dgm:spPr/>
    </dgm:pt>
    <dgm:pt modelId="{A6A07499-D263-4A57-82FF-0CD54A7746DA}" type="pres">
      <dgm:prSet presAssocID="{A1129AB4-D9AC-433C-AB63-7A77E17288A1}" presName="sibTrans" presStyleCnt="0"/>
      <dgm:spPr/>
    </dgm:pt>
    <dgm:pt modelId="{52B467C4-2DAF-44B7-8CEB-6814FAAC2F37}" type="pres">
      <dgm:prSet presAssocID="{A1129AB4-D9AC-433C-AB63-7A77E17288A1}" presName="space" presStyleCnt="0"/>
      <dgm:spPr/>
    </dgm:pt>
    <dgm:pt modelId="{37E9D4C4-07A9-48C0-9544-E16FA0AD5AB4}" type="pres">
      <dgm:prSet presAssocID="{C48A3493-B28E-4848-BB19-881D0290A27E}" presName="composite" presStyleCnt="0"/>
      <dgm:spPr/>
    </dgm:pt>
    <dgm:pt modelId="{93C8857D-88D3-48A7-9318-2BAD3C37D949}" type="pres">
      <dgm:prSet presAssocID="{C48A3493-B28E-4848-BB19-881D0290A27E}" presName="LShape" presStyleLbl="alignNode1" presStyleIdx="4" presStyleCnt="5"/>
      <dgm:spPr/>
    </dgm:pt>
    <dgm:pt modelId="{9275FBC4-F7AC-48ED-95E8-4D12A0E435B5}" type="pres">
      <dgm:prSet presAssocID="{C48A3493-B28E-4848-BB19-881D0290A27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7A320-899B-4924-ADFE-33826DAB7AB7}" srcId="{7A3031A2-CBCC-492E-913E-5D243B82813B}" destId="{C48A3493-B28E-4848-BB19-881D0290A27E}" srcOrd="2" destOrd="0" parTransId="{2DF0156F-E429-42DA-998D-8F5884C25CC5}" sibTransId="{036965A9-7FBE-47AD-9490-7B17D89951A6}"/>
    <dgm:cxn modelId="{CDF5B82A-D0BD-44D3-AA31-5B572DED32C8}" srcId="{7A3031A2-CBCC-492E-913E-5D243B82813B}" destId="{5E8F2A09-518C-442E-BA1C-5B9F646767DC}" srcOrd="1" destOrd="0" parTransId="{24AB4E8E-B77C-4D8B-8C19-3A65A94D87BB}" sibTransId="{A1129AB4-D9AC-433C-AB63-7A77E17288A1}"/>
    <dgm:cxn modelId="{CC1A5B26-385A-463B-AFD2-C2A29B94E363}" type="presOf" srcId="{C48A3493-B28E-4848-BB19-881D0290A27E}" destId="{9275FBC4-F7AC-48ED-95E8-4D12A0E435B5}" srcOrd="0" destOrd="0" presId="urn:microsoft.com/office/officeart/2009/3/layout/StepUpProcess"/>
    <dgm:cxn modelId="{328AF1DA-7237-4C28-8E98-34AFCC07C315}" type="presOf" srcId="{B2497C5F-CF2C-4E9C-8154-F485151A2E1E}" destId="{38A17134-0D5B-4694-9999-004AF21CEAC0}" srcOrd="0" destOrd="0" presId="urn:microsoft.com/office/officeart/2009/3/layout/StepUpProcess"/>
    <dgm:cxn modelId="{AE6FD91F-1DCB-446A-B14A-F96E3137EC56}" type="presOf" srcId="{5E8F2A09-518C-442E-BA1C-5B9F646767DC}" destId="{0542AE1F-21BF-44A7-ACDE-714B33908540}" srcOrd="0" destOrd="0" presId="urn:microsoft.com/office/officeart/2009/3/layout/StepUpProcess"/>
    <dgm:cxn modelId="{DC6DD339-DC2F-4D3C-9A87-CC6ED3452225}" type="presOf" srcId="{7A3031A2-CBCC-492E-913E-5D243B82813B}" destId="{9C6F7068-8280-41A8-AE93-58D16039746F}" srcOrd="0" destOrd="0" presId="urn:microsoft.com/office/officeart/2009/3/layout/StepUpProcess"/>
    <dgm:cxn modelId="{81FAEA45-06F4-4524-9BCA-AB4A3CC3C752}" srcId="{7A3031A2-CBCC-492E-913E-5D243B82813B}" destId="{B2497C5F-CF2C-4E9C-8154-F485151A2E1E}" srcOrd="0" destOrd="0" parTransId="{10903040-ACA1-460A-8983-1EEDBE5EEE14}" sibTransId="{226D6C19-8E3A-4188-8FC6-495E7FAEDC26}"/>
    <dgm:cxn modelId="{42CF5925-C943-49B3-B91C-ADE10AED8B38}" type="presParOf" srcId="{9C6F7068-8280-41A8-AE93-58D16039746F}" destId="{4D1EAF09-4280-4BF5-9768-E724E402AA78}" srcOrd="0" destOrd="0" presId="urn:microsoft.com/office/officeart/2009/3/layout/StepUpProcess"/>
    <dgm:cxn modelId="{7EA65BA2-1EA3-48CD-BC02-9B473FFA95DC}" type="presParOf" srcId="{4D1EAF09-4280-4BF5-9768-E724E402AA78}" destId="{2FE1ADAC-DA71-41DC-9F31-27988AC8D590}" srcOrd="0" destOrd="0" presId="urn:microsoft.com/office/officeart/2009/3/layout/StepUpProcess"/>
    <dgm:cxn modelId="{E0DB35AE-32C6-4824-9E60-37B063FBCB97}" type="presParOf" srcId="{4D1EAF09-4280-4BF5-9768-E724E402AA78}" destId="{38A17134-0D5B-4694-9999-004AF21CEAC0}" srcOrd="1" destOrd="0" presId="urn:microsoft.com/office/officeart/2009/3/layout/StepUpProcess"/>
    <dgm:cxn modelId="{B99FAA17-C1D9-461D-88E2-D88A59A84499}" type="presParOf" srcId="{4D1EAF09-4280-4BF5-9768-E724E402AA78}" destId="{5720068D-98CB-4EF4-9798-B4EFC20A9CC6}" srcOrd="2" destOrd="0" presId="urn:microsoft.com/office/officeart/2009/3/layout/StepUpProcess"/>
    <dgm:cxn modelId="{8039EA20-804B-429D-84E8-91B9427A3300}" type="presParOf" srcId="{9C6F7068-8280-41A8-AE93-58D16039746F}" destId="{81B173E1-FB39-4E6C-A3C8-B446CE5CB677}" srcOrd="1" destOrd="0" presId="urn:microsoft.com/office/officeart/2009/3/layout/StepUpProcess"/>
    <dgm:cxn modelId="{31CFD9D0-3FA8-4A28-A21D-C0295ACDE71A}" type="presParOf" srcId="{81B173E1-FB39-4E6C-A3C8-B446CE5CB677}" destId="{80BC569B-550A-4AAB-A3BC-57EDADF37B98}" srcOrd="0" destOrd="0" presId="urn:microsoft.com/office/officeart/2009/3/layout/StepUpProcess"/>
    <dgm:cxn modelId="{9A760951-8EA0-4949-8CA8-ADD1B26B2372}" type="presParOf" srcId="{9C6F7068-8280-41A8-AE93-58D16039746F}" destId="{FAD90B7A-6D85-4C5B-AE6C-83C3C9139476}" srcOrd="2" destOrd="0" presId="urn:microsoft.com/office/officeart/2009/3/layout/StepUpProcess"/>
    <dgm:cxn modelId="{8759E983-C523-4C3F-98AB-BFFA921B5568}" type="presParOf" srcId="{FAD90B7A-6D85-4C5B-AE6C-83C3C9139476}" destId="{5297024E-2896-4AD3-8318-64A58A3F8ED7}" srcOrd="0" destOrd="0" presId="urn:microsoft.com/office/officeart/2009/3/layout/StepUpProcess"/>
    <dgm:cxn modelId="{CFC801D3-07E1-462C-B631-F80590BF7677}" type="presParOf" srcId="{FAD90B7A-6D85-4C5B-AE6C-83C3C9139476}" destId="{0542AE1F-21BF-44A7-ACDE-714B33908540}" srcOrd="1" destOrd="0" presId="urn:microsoft.com/office/officeart/2009/3/layout/StepUpProcess"/>
    <dgm:cxn modelId="{5188C527-0721-4CC5-AD15-4BC8E9DDEAF5}" type="presParOf" srcId="{FAD90B7A-6D85-4C5B-AE6C-83C3C9139476}" destId="{F098982E-6A7D-4B46-A749-A676DB052A1F}" srcOrd="2" destOrd="0" presId="urn:microsoft.com/office/officeart/2009/3/layout/StepUpProcess"/>
    <dgm:cxn modelId="{6527F35A-F068-4C0B-9647-D54A80C656A5}" type="presParOf" srcId="{9C6F7068-8280-41A8-AE93-58D16039746F}" destId="{A6A07499-D263-4A57-82FF-0CD54A7746DA}" srcOrd="3" destOrd="0" presId="urn:microsoft.com/office/officeart/2009/3/layout/StepUpProcess"/>
    <dgm:cxn modelId="{FAF5483B-CA21-47F6-BDE4-AA42BCECF6B4}" type="presParOf" srcId="{A6A07499-D263-4A57-82FF-0CD54A7746DA}" destId="{52B467C4-2DAF-44B7-8CEB-6814FAAC2F37}" srcOrd="0" destOrd="0" presId="urn:microsoft.com/office/officeart/2009/3/layout/StepUpProcess"/>
    <dgm:cxn modelId="{692A70C5-C0D3-477B-945D-434803C071ED}" type="presParOf" srcId="{9C6F7068-8280-41A8-AE93-58D16039746F}" destId="{37E9D4C4-07A9-48C0-9544-E16FA0AD5AB4}" srcOrd="4" destOrd="0" presId="urn:microsoft.com/office/officeart/2009/3/layout/StepUpProcess"/>
    <dgm:cxn modelId="{621B17B1-1BBF-4B42-AB77-2CB38188692C}" type="presParOf" srcId="{37E9D4C4-07A9-48C0-9544-E16FA0AD5AB4}" destId="{93C8857D-88D3-48A7-9318-2BAD3C37D949}" srcOrd="0" destOrd="0" presId="urn:microsoft.com/office/officeart/2009/3/layout/StepUpProcess"/>
    <dgm:cxn modelId="{3B3BBF23-C528-4AD2-8AB2-952BF509BCB4}" type="presParOf" srcId="{37E9D4C4-07A9-48C0-9544-E16FA0AD5AB4}" destId="{9275FBC4-F7AC-48ED-95E8-4D12A0E435B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282B7-525E-42BF-8D27-0F826DA420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6F1CF-9DAC-41BB-A7D8-D34A7454251F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Сюжеты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C3F07DF-19FC-4C92-A736-30DBC4329E86}" type="parTrans" cxnId="{EF7D918C-FBAB-4DCC-9451-680861B77EBE}">
      <dgm:prSet/>
      <dgm:spPr/>
      <dgm:t>
        <a:bodyPr/>
        <a:lstStyle/>
        <a:p>
          <a:endParaRPr lang="ru-RU"/>
        </a:p>
      </dgm:t>
    </dgm:pt>
    <dgm:pt modelId="{BD79C5C0-C019-43EC-9EBA-144B4870846C}" type="sibTrans" cxnId="{EF7D918C-FBAB-4DCC-9451-680861B77EBE}">
      <dgm:prSet/>
      <dgm:spPr/>
      <dgm:t>
        <a:bodyPr/>
        <a:lstStyle/>
        <a:p>
          <a:endParaRPr lang="ru-RU"/>
        </a:p>
      </dgm:t>
    </dgm:pt>
    <dgm:pt modelId="{434D1415-C434-4BCE-B8D8-5BCAAC0EDE75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Неадаптированный текст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3DDBF0-68CA-4147-B1C1-98FE8E75C617}" type="parTrans" cxnId="{427F4AE5-6FDF-4416-A410-2815AFC2AABD}">
      <dgm:prSet/>
      <dgm:spPr/>
      <dgm:t>
        <a:bodyPr/>
        <a:lstStyle/>
        <a:p>
          <a:endParaRPr lang="ru-RU"/>
        </a:p>
      </dgm:t>
    </dgm:pt>
    <dgm:pt modelId="{8E7BD212-2E3D-43E4-A9E5-7B54BF7FD2A3}" type="sibTrans" cxnId="{427F4AE5-6FDF-4416-A410-2815AFC2AABD}">
      <dgm:prSet/>
      <dgm:spPr/>
      <dgm:t>
        <a:bodyPr/>
        <a:lstStyle/>
        <a:p>
          <a:endParaRPr lang="ru-RU"/>
        </a:p>
      </dgm:t>
    </dgm:pt>
    <dgm:pt modelId="{4753E89D-4781-4A0E-80E9-68EEFEA1BED8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Учебная ситуация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A6C82DA-06D5-42E7-8C1A-4208F6CB9ABA}" type="parTrans" cxnId="{1C505B05-2504-45E5-B550-5495D7D66523}">
      <dgm:prSet/>
      <dgm:spPr/>
      <dgm:t>
        <a:bodyPr/>
        <a:lstStyle/>
        <a:p>
          <a:endParaRPr lang="ru-RU"/>
        </a:p>
      </dgm:t>
    </dgm:pt>
    <dgm:pt modelId="{2CA8737A-3D3D-41A3-AE86-ADCF04BD6EDE}" type="sibTrans" cxnId="{1C505B05-2504-45E5-B550-5495D7D66523}">
      <dgm:prSet/>
      <dgm:spPr/>
      <dgm:t>
        <a:bodyPr/>
        <a:lstStyle/>
        <a:p>
          <a:endParaRPr lang="ru-RU"/>
        </a:p>
      </dgm:t>
    </dgm:pt>
    <dgm:pt modelId="{6863409D-F74D-4CE7-8711-A9AEFC283119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Жизненная ситуация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FCC930C-39AF-4A73-BCC3-849C711BB154}" type="parTrans" cxnId="{58BED7EE-AFE9-4CBB-BE82-E3D2CB817E05}">
      <dgm:prSet/>
      <dgm:spPr/>
      <dgm:t>
        <a:bodyPr/>
        <a:lstStyle/>
        <a:p>
          <a:endParaRPr lang="ru-RU"/>
        </a:p>
      </dgm:t>
    </dgm:pt>
    <dgm:pt modelId="{5CF6DF43-AF7B-423F-8FC0-0822E8607425}" type="sibTrans" cxnId="{58BED7EE-AFE9-4CBB-BE82-E3D2CB817E05}">
      <dgm:prSet/>
      <dgm:spPr/>
      <dgm:t>
        <a:bodyPr/>
        <a:lstStyle/>
        <a:p>
          <a:endParaRPr lang="ru-RU"/>
        </a:p>
      </dgm:t>
    </dgm:pt>
    <dgm:pt modelId="{19CCB4AE-BF4F-4C13-87E9-C922960859ED}" type="pres">
      <dgm:prSet presAssocID="{A19282B7-525E-42BF-8D27-0F826DA420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57D2-2E3F-4122-A426-F9DAD9BF895C}" type="pres">
      <dgm:prSet presAssocID="{33C6F1CF-9DAC-41BB-A7D8-D34A7454251F}" presName="centerShape" presStyleLbl="node0" presStyleIdx="0" presStyleCnt="1" custScaleX="111076"/>
      <dgm:spPr/>
      <dgm:t>
        <a:bodyPr/>
        <a:lstStyle/>
        <a:p>
          <a:endParaRPr lang="ru-RU"/>
        </a:p>
      </dgm:t>
    </dgm:pt>
    <dgm:pt modelId="{20C2782B-7391-4C5A-AC6E-CDB4AB53CD01}" type="pres">
      <dgm:prSet presAssocID="{963DDBF0-68CA-4147-B1C1-98FE8E75C61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24C4252-3ABD-4129-BCD7-8CD358ADEA3F}" type="pres">
      <dgm:prSet presAssocID="{434D1415-C434-4BCE-B8D8-5BCAAC0EDE75}" presName="node" presStyleLbl="node1" presStyleIdx="0" presStyleCnt="3" custScaleX="111076" custRadScaleRad="115548" custRadScaleInc="-3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106E-80DD-4E07-88C1-6C465D78A40D}" type="pres">
      <dgm:prSet presAssocID="{CA6C82DA-06D5-42E7-8C1A-4208F6CB9AB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A90052C-1F08-466E-A908-6B5D6A7B1BCA}" type="pres">
      <dgm:prSet presAssocID="{4753E89D-4781-4A0E-80E9-68EEFEA1BED8}" presName="node" presStyleLbl="node1" presStyleIdx="1" presStyleCnt="3" custScaleX="11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04D3A-A1A0-404F-831E-8CE500B9CE8D}" type="pres">
      <dgm:prSet presAssocID="{7FCC930C-39AF-4A73-BCC3-849C711BB15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C490197-8C9D-42AB-9DB6-458AAFDA4588}" type="pres">
      <dgm:prSet presAssocID="{6863409D-F74D-4CE7-8711-A9AEFC283119}" presName="node" presStyleLbl="node1" presStyleIdx="2" presStyleCnt="3" custScaleX="111076" custRadScaleRad="116550" custRadScaleInc="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5E1C0-C486-46E7-A64A-3A1497B9D04B}" type="presOf" srcId="{434D1415-C434-4BCE-B8D8-5BCAAC0EDE75}" destId="{A24C4252-3ABD-4129-BCD7-8CD358ADEA3F}" srcOrd="0" destOrd="0" presId="urn:microsoft.com/office/officeart/2005/8/layout/radial4"/>
    <dgm:cxn modelId="{427F4AE5-6FDF-4416-A410-2815AFC2AABD}" srcId="{33C6F1CF-9DAC-41BB-A7D8-D34A7454251F}" destId="{434D1415-C434-4BCE-B8D8-5BCAAC0EDE75}" srcOrd="0" destOrd="0" parTransId="{963DDBF0-68CA-4147-B1C1-98FE8E75C617}" sibTransId="{8E7BD212-2E3D-43E4-A9E5-7B54BF7FD2A3}"/>
    <dgm:cxn modelId="{730FC708-1D7A-4246-86D0-2245D1E0A8A6}" type="presOf" srcId="{963DDBF0-68CA-4147-B1C1-98FE8E75C617}" destId="{20C2782B-7391-4C5A-AC6E-CDB4AB53CD01}" srcOrd="0" destOrd="0" presId="urn:microsoft.com/office/officeart/2005/8/layout/radial4"/>
    <dgm:cxn modelId="{14634148-368B-4BFE-8400-B88BF286D1C5}" type="presOf" srcId="{CA6C82DA-06D5-42E7-8C1A-4208F6CB9ABA}" destId="{0822106E-80DD-4E07-88C1-6C465D78A40D}" srcOrd="0" destOrd="0" presId="urn:microsoft.com/office/officeart/2005/8/layout/radial4"/>
    <dgm:cxn modelId="{EF7D918C-FBAB-4DCC-9451-680861B77EBE}" srcId="{A19282B7-525E-42BF-8D27-0F826DA42063}" destId="{33C6F1CF-9DAC-41BB-A7D8-D34A7454251F}" srcOrd="0" destOrd="0" parTransId="{AC3F07DF-19FC-4C92-A736-30DBC4329E86}" sibTransId="{BD79C5C0-C019-43EC-9EBA-144B4870846C}"/>
    <dgm:cxn modelId="{5E1C955D-B6A6-4DFD-BEB6-510634C24668}" type="presOf" srcId="{4753E89D-4781-4A0E-80E9-68EEFEA1BED8}" destId="{8A90052C-1F08-466E-A908-6B5D6A7B1BCA}" srcOrd="0" destOrd="0" presId="urn:microsoft.com/office/officeart/2005/8/layout/radial4"/>
    <dgm:cxn modelId="{58BED7EE-AFE9-4CBB-BE82-E3D2CB817E05}" srcId="{33C6F1CF-9DAC-41BB-A7D8-D34A7454251F}" destId="{6863409D-F74D-4CE7-8711-A9AEFC283119}" srcOrd="2" destOrd="0" parTransId="{7FCC930C-39AF-4A73-BCC3-849C711BB154}" sibTransId="{5CF6DF43-AF7B-423F-8FC0-0822E8607425}"/>
    <dgm:cxn modelId="{1C505B05-2504-45E5-B550-5495D7D66523}" srcId="{33C6F1CF-9DAC-41BB-A7D8-D34A7454251F}" destId="{4753E89D-4781-4A0E-80E9-68EEFEA1BED8}" srcOrd="1" destOrd="0" parTransId="{CA6C82DA-06D5-42E7-8C1A-4208F6CB9ABA}" sibTransId="{2CA8737A-3D3D-41A3-AE86-ADCF04BD6EDE}"/>
    <dgm:cxn modelId="{4FBBA274-597A-4D98-86A3-D870F6A72322}" type="presOf" srcId="{A19282B7-525E-42BF-8D27-0F826DA42063}" destId="{19CCB4AE-BF4F-4C13-87E9-C922960859ED}" srcOrd="0" destOrd="0" presId="urn:microsoft.com/office/officeart/2005/8/layout/radial4"/>
    <dgm:cxn modelId="{300E34DC-E1C1-46FE-986F-D719EA464A52}" type="presOf" srcId="{6863409D-F74D-4CE7-8711-A9AEFC283119}" destId="{CC490197-8C9D-42AB-9DB6-458AAFDA4588}" srcOrd="0" destOrd="0" presId="urn:microsoft.com/office/officeart/2005/8/layout/radial4"/>
    <dgm:cxn modelId="{A3CDC155-BE25-4E5B-B718-23DCED844B8E}" type="presOf" srcId="{7FCC930C-39AF-4A73-BCC3-849C711BB154}" destId="{03904D3A-A1A0-404F-831E-8CE500B9CE8D}" srcOrd="0" destOrd="0" presId="urn:microsoft.com/office/officeart/2005/8/layout/radial4"/>
    <dgm:cxn modelId="{B3E56FCE-AD77-408F-B6FB-FA1E11603741}" type="presOf" srcId="{33C6F1CF-9DAC-41BB-A7D8-D34A7454251F}" destId="{D35D57D2-2E3F-4122-A426-F9DAD9BF895C}" srcOrd="0" destOrd="0" presId="urn:microsoft.com/office/officeart/2005/8/layout/radial4"/>
    <dgm:cxn modelId="{38AE1E9A-BF2A-4426-B9B1-45C043B96472}" type="presParOf" srcId="{19CCB4AE-BF4F-4C13-87E9-C922960859ED}" destId="{D35D57D2-2E3F-4122-A426-F9DAD9BF895C}" srcOrd="0" destOrd="0" presId="urn:microsoft.com/office/officeart/2005/8/layout/radial4"/>
    <dgm:cxn modelId="{06F63607-B962-4882-A4EF-E4CCCDD3629D}" type="presParOf" srcId="{19CCB4AE-BF4F-4C13-87E9-C922960859ED}" destId="{20C2782B-7391-4C5A-AC6E-CDB4AB53CD01}" srcOrd="1" destOrd="0" presId="urn:microsoft.com/office/officeart/2005/8/layout/radial4"/>
    <dgm:cxn modelId="{EF999E45-2946-4C21-AD2F-05BA6B843363}" type="presParOf" srcId="{19CCB4AE-BF4F-4C13-87E9-C922960859ED}" destId="{A24C4252-3ABD-4129-BCD7-8CD358ADEA3F}" srcOrd="2" destOrd="0" presId="urn:microsoft.com/office/officeart/2005/8/layout/radial4"/>
    <dgm:cxn modelId="{E5709D3E-49ED-48D1-8E9D-2B2F995D052D}" type="presParOf" srcId="{19CCB4AE-BF4F-4C13-87E9-C922960859ED}" destId="{0822106E-80DD-4E07-88C1-6C465D78A40D}" srcOrd="3" destOrd="0" presId="urn:microsoft.com/office/officeart/2005/8/layout/radial4"/>
    <dgm:cxn modelId="{1CACE14E-F0E1-497E-8F17-8AB4EF01B6B1}" type="presParOf" srcId="{19CCB4AE-BF4F-4C13-87E9-C922960859ED}" destId="{8A90052C-1F08-466E-A908-6B5D6A7B1BCA}" srcOrd="4" destOrd="0" presId="urn:microsoft.com/office/officeart/2005/8/layout/radial4"/>
    <dgm:cxn modelId="{D6B99647-C527-4954-95B7-C580DE6ED6F0}" type="presParOf" srcId="{19CCB4AE-BF4F-4C13-87E9-C922960859ED}" destId="{03904D3A-A1A0-404F-831E-8CE500B9CE8D}" srcOrd="5" destOrd="0" presId="urn:microsoft.com/office/officeart/2005/8/layout/radial4"/>
    <dgm:cxn modelId="{46E99B11-61C7-46D5-A94C-94EF41BEE663}" type="presParOf" srcId="{19CCB4AE-BF4F-4C13-87E9-C922960859ED}" destId="{CC490197-8C9D-42AB-9DB6-458AAFDA458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FA012-5BB6-4D28-96D0-2E7C9E68DCB7}">
      <dsp:nvSpPr>
        <dsp:cNvPr id="0" name=""/>
        <dsp:cNvSpPr/>
      </dsp:nvSpPr>
      <dsp:spPr>
        <a:xfrm>
          <a:off x="0" y="1656186"/>
          <a:ext cx="1964046" cy="982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Типы заданий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28762" y="1684948"/>
        <a:ext cx="1906522" cy="924499"/>
      </dsp:txXfrm>
    </dsp:sp>
    <dsp:sp modelId="{A160F656-9FD6-4BFC-A36D-0C3726C65CFF}">
      <dsp:nvSpPr>
        <dsp:cNvPr id="0" name=""/>
        <dsp:cNvSpPr/>
      </dsp:nvSpPr>
      <dsp:spPr>
        <a:xfrm rot="18047227">
          <a:off x="1595794" y="1482976"/>
          <a:ext cx="150876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1508765" y="16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2457" y="1461407"/>
        <a:ext cx="75438" cy="75438"/>
      </dsp:txXfrm>
    </dsp:sp>
    <dsp:sp modelId="{F5F8BC65-7790-459D-A94D-67CE6177E46A}">
      <dsp:nvSpPr>
        <dsp:cNvPr id="0" name=""/>
        <dsp:cNvSpPr/>
      </dsp:nvSpPr>
      <dsp:spPr>
        <a:xfrm>
          <a:off x="2736307" y="360043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Краткий ответ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2765069" y="388805"/>
        <a:ext cx="1906522" cy="924499"/>
      </dsp:txXfrm>
    </dsp:sp>
    <dsp:sp modelId="{83D47D06-21D9-4CBD-ACB2-4A26F689625E}">
      <dsp:nvSpPr>
        <dsp:cNvPr id="0" name=""/>
        <dsp:cNvSpPr/>
      </dsp:nvSpPr>
      <dsp:spPr>
        <a:xfrm>
          <a:off x="4700353" y="834905"/>
          <a:ext cx="772263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772263" y="16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7178" y="831748"/>
        <a:ext cx="38613" cy="38613"/>
      </dsp:txXfrm>
    </dsp:sp>
    <dsp:sp modelId="{DC7CFBD8-36DF-40EC-8B96-F24A0B4C7B0C}">
      <dsp:nvSpPr>
        <dsp:cNvPr id="0" name=""/>
        <dsp:cNvSpPr/>
      </dsp:nvSpPr>
      <dsp:spPr>
        <a:xfrm>
          <a:off x="5472616" y="360043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Бланк №1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5501378" y="388805"/>
        <a:ext cx="1906522" cy="924499"/>
      </dsp:txXfrm>
    </dsp:sp>
    <dsp:sp modelId="{5F67BB87-837D-455A-9A3D-754176EFB568}">
      <dsp:nvSpPr>
        <dsp:cNvPr id="0" name=""/>
        <dsp:cNvSpPr/>
      </dsp:nvSpPr>
      <dsp:spPr>
        <a:xfrm>
          <a:off x="7436663" y="834905"/>
          <a:ext cx="824426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824426" y="16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28265" y="830444"/>
        <a:ext cx="41221" cy="41221"/>
      </dsp:txXfrm>
    </dsp:sp>
    <dsp:sp modelId="{FBC38291-3F18-4121-A451-0CB70BD49A2C}">
      <dsp:nvSpPr>
        <dsp:cNvPr id="0" name=""/>
        <dsp:cNvSpPr/>
      </dsp:nvSpPr>
      <dsp:spPr>
        <a:xfrm>
          <a:off x="8261089" y="360043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Компьютер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8289851" y="388805"/>
        <a:ext cx="1906522" cy="924499"/>
      </dsp:txXfrm>
    </dsp:sp>
    <dsp:sp modelId="{71246471-1BB9-43D1-BC2E-67CBCBBFED58}">
      <dsp:nvSpPr>
        <dsp:cNvPr id="0" name=""/>
        <dsp:cNvSpPr/>
      </dsp:nvSpPr>
      <dsp:spPr>
        <a:xfrm rot="3864179">
          <a:off x="1465214" y="2923133"/>
          <a:ext cx="1756568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1756568" y="16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99585" y="2895369"/>
        <a:ext cx="87828" cy="87828"/>
      </dsp:txXfrm>
    </dsp:sp>
    <dsp:sp modelId="{659987F9-37DD-42EF-B8E0-D4F2FF36701C}">
      <dsp:nvSpPr>
        <dsp:cNvPr id="0" name=""/>
        <dsp:cNvSpPr/>
      </dsp:nvSpPr>
      <dsp:spPr>
        <a:xfrm>
          <a:off x="2722952" y="3240356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Развернутый ответ</a:t>
          </a:r>
          <a:endParaRPr lang="ru-RU" sz="2400" kern="1200" dirty="0"/>
        </a:p>
      </dsp:txBody>
      <dsp:txXfrm>
        <a:off x="2751714" y="3269118"/>
        <a:ext cx="1906522" cy="924499"/>
      </dsp:txXfrm>
    </dsp:sp>
    <dsp:sp modelId="{4D4522DF-ECA5-4D31-9BB3-D984174FA074}">
      <dsp:nvSpPr>
        <dsp:cNvPr id="0" name=""/>
        <dsp:cNvSpPr/>
      </dsp:nvSpPr>
      <dsp:spPr>
        <a:xfrm>
          <a:off x="4686998" y="3715218"/>
          <a:ext cx="785618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785618" y="16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0167" y="3711727"/>
        <a:ext cx="39280" cy="39280"/>
      </dsp:txXfrm>
    </dsp:sp>
    <dsp:sp modelId="{A61E586D-B43F-4730-9E30-BA8DCF26E58C}">
      <dsp:nvSpPr>
        <dsp:cNvPr id="0" name=""/>
        <dsp:cNvSpPr/>
      </dsp:nvSpPr>
      <dsp:spPr>
        <a:xfrm>
          <a:off x="5472616" y="3240356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Бланк № 2</a:t>
          </a:r>
          <a:endParaRPr lang="ru-RU" sz="2400" kern="1200" dirty="0"/>
        </a:p>
      </dsp:txBody>
      <dsp:txXfrm>
        <a:off x="5501378" y="3269118"/>
        <a:ext cx="1906522" cy="924499"/>
      </dsp:txXfrm>
    </dsp:sp>
    <dsp:sp modelId="{496E69F9-7EE7-4F82-B52C-7E759847A108}">
      <dsp:nvSpPr>
        <dsp:cNvPr id="0" name=""/>
        <dsp:cNvSpPr/>
      </dsp:nvSpPr>
      <dsp:spPr>
        <a:xfrm>
          <a:off x="7436663" y="3715218"/>
          <a:ext cx="785618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785618" y="16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09832" y="3711727"/>
        <a:ext cx="39280" cy="39280"/>
      </dsp:txXfrm>
    </dsp:sp>
    <dsp:sp modelId="{A5AE1378-B022-46D4-9A5D-6F11072F92DE}">
      <dsp:nvSpPr>
        <dsp:cNvPr id="0" name=""/>
        <dsp:cNvSpPr/>
      </dsp:nvSpPr>
      <dsp:spPr>
        <a:xfrm>
          <a:off x="8222281" y="3240356"/>
          <a:ext cx="1964046" cy="9820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Эксперт</a:t>
          </a:r>
          <a:endParaRPr lang="ru-RU" sz="2400" kern="1200" dirty="0"/>
        </a:p>
      </dsp:txBody>
      <dsp:txXfrm>
        <a:off x="8251043" y="3269118"/>
        <a:ext cx="1906522" cy="924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ADAC-DA71-41DC-9F31-27988AC8D590}">
      <dsp:nvSpPr>
        <dsp:cNvPr id="0" name=""/>
        <dsp:cNvSpPr/>
      </dsp:nvSpPr>
      <dsp:spPr>
        <a:xfrm rot="5400000">
          <a:off x="507541" y="1770059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17134-0D5B-4694-9999-004AF21CEAC0}">
      <dsp:nvSpPr>
        <dsp:cNvPr id="0" name=""/>
        <dsp:cNvSpPr/>
      </dsp:nvSpPr>
      <dsp:spPr>
        <a:xfrm>
          <a:off x="253992" y="2525231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Гарантированный переход «порога»</a:t>
          </a:r>
          <a:endParaRPr lang="ru-RU" sz="200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992" y="2525231"/>
        <a:ext cx="2281823" cy="2000152"/>
      </dsp:txXfrm>
    </dsp:sp>
    <dsp:sp modelId="{5720068D-98CB-4EF4-9798-B4EFC20A9CC6}">
      <dsp:nvSpPr>
        <dsp:cNvPr id="0" name=""/>
        <dsp:cNvSpPr/>
      </dsp:nvSpPr>
      <dsp:spPr>
        <a:xfrm>
          <a:off x="2105283" y="1583983"/>
          <a:ext cx="430532" cy="4305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7024E-2896-4AD3-8318-64A58A3F8ED7}">
      <dsp:nvSpPr>
        <dsp:cNvPr id="0" name=""/>
        <dsp:cNvSpPr/>
      </dsp:nvSpPr>
      <dsp:spPr>
        <a:xfrm rot="5400000">
          <a:off x="3300939" y="1078830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2AE1F-21BF-44A7-ACDE-714B33908540}">
      <dsp:nvSpPr>
        <dsp:cNvPr id="0" name=""/>
        <dsp:cNvSpPr/>
      </dsp:nvSpPr>
      <dsp:spPr>
        <a:xfrm>
          <a:off x="3047390" y="1834002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9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Твердая «4»</a:t>
          </a:r>
          <a:endParaRPr lang="ru-RU" sz="2000" kern="1200" dirty="0">
            <a:solidFill>
              <a:srgbClr val="C092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390" y="1834002"/>
        <a:ext cx="2281823" cy="2000152"/>
      </dsp:txXfrm>
    </dsp:sp>
    <dsp:sp modelId="{F098982E-6A7D-4B46-A749-A676DB052A1F}">
      <dsp:nvSpPr>
        <dsp:cNvPr id="0" name=""/>
        <dsp:cNvSpPr/>
      </dsp:nvSpPr>
      <dsp:spPr>
        <a:xfrm>
          <a:off x="4898681" y="892754"/>
          <a:ext cx="430532" cy="4305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8857D-88D3-48A7-9318-2BAD3C37D949}">
      <dsp:nvSpPr>
        <dsp:cNvPr id="0" name=""/>
        <dsp:cNvSpPr/>
      </dsp:nvSpPr>
      <dsp:spPr>
        <a:xfrm rot="5400000">
          <a:off x="6094337" y="387601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FBC4-F7AC-48ED-95E8-4D12A0E435B5}">
      <dsp:nvSpPr>
        <dsp:cNvPr id="0" name=""/>
        <dsp:cNvSpPr/>
      </dsp:nvSpPr>
      <dsp:spPr>
        <a:xfrm>
          <a:off x="5840788" y="1142773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Ориентация на  профильное  ОУ</a:t>
          </a:r>
          <a:endParaRPr lang="ru-RU" sz="2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0788" y="1142773"/>
        <a:ext cx="2281823" cy="200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D57D2-2E3F-4122-A426-F9DAD9BF895C}">
      <dsp:nvSpPr>
        <dsp:cNvPr id="0" name=""/>
        <dsp:cNvSpPr/>
      </dsp:nvSpPr>
      <dsp:spPr>
        <a:xfrm>
          <a:off x="3696175" y="2717592"/>
          <a:ext cx="2531535" cy="227910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Сюжеты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066910" y="3051359"/>
        <a:ext cx="1790065" cy="1611568"/>
      </dsp:txXfrm>
    </dsp:sp>
    <dsp:sp modelId="{20C2782B-7391-4C5A-AC6E-CDB4AB53CD01}">
      <dsp:nvSpPr>
        <dsp:cNvPr id="0" name=""/>
        <dsp:cNvSpPr/>
      </dsp:nvSpPr>
      <dsp:spPr>
        <a:xfrm rot="12776484">
          <a:off x="1892429" y="2226630"/>
          <a:ext cx="2108677" cy="649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4252-3ABD-4129-BCD7-8CD358ADEA3F}">
      <dsp:nvSpPr>
        <dsp:cNvPr id="0" name=""/>
        <dsp:cNvSpPr/>
      </dsp:nvSpPr>
      <dsp:spPr>
        <a:xfrm>
          <a:off x="859459" y="1112014"/>
          <a:ext cx="2404958" cy="173211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Неадаптированный текст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910191" y="1162746"/>
        <a:ext cx="2303494" cy="1630653"/>
      </dsp:txXfrm>
    </dsp:sp>
    <dsp:sp modelId="{0822106E-80DD-4E07-88C1-6C465D78A40D}">
      <dsp:nvSpPr>
        <dsp:cNvPr id="0" name=""/>
        <dsp:cNvSpPr/>
      </dsp:nvSpPr>
      <dsp:spPr>
        <a:xfrm rot="16200000">
          <a:off x="4087328" y="1416398"/>
          <a:ext cx="1749230" cy="649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052C-1F08-466E-A908-6B5D6A7B1BCA}">
      <dsp:nvSpPr>
        <dsp:cNvPr id="0" name=""/>
        <dsp:cNvSpPr/>
      </dsp:nvSpPr>
      <dsp:spPr>
        <a:xfrm>
          <a:off x="3759464" y="496"/>
          <a:ext cx="2404958" cy="173211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Учебная ситуация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0196" y="51228"/>
        <a:ext cx="2303494" cy="1630653"/>
      </dsp:txXfrm>
    </dsp:sp>
    <dsp:sp modelId="{03904D3A-A1A0-404F-831E-8CE500B9CE8D}">
      <dsp:nvSpPr>
        <dsp:cNvPr id="0" name=""/>
        <dsp:cNvSpPr/>
      </dsp:nvSpPr>
      <dsp:spPr>
        <a:xfrm rot="19578336">
          <a:off x="5903043" y="2191912"/>
          <a:ext cx="2138517" cy="649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0197-8C9D-42AB-9DB6-458AAFDA4588}">
      <dsp:nvSpPr>
        <dsp:cNvPr id="0" name=""/>
        <dsp:cNvSpPr/>
      </dsp:nvSpPr>
      <dsp:spPr>
        <a:xfrm>
          <a:off x="6659455" y="1057440"/>
          <a:ext cx="2404958" cy="173211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Жизненная ситуация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710187" y="1108172"/>
        <a:ext cx="2303494" cy="163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6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7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956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52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6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3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7B59-641F-40C2-8F5B-BAAAB79EF8D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9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7B59-641F-40C2-8F5B-BAAAB79EF8D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42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7B59-641F-40C2-8F5B-BAAAB79EF8D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7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Возможные пути устранения ошибок: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процессе изучения и закрепления темы «Электризация» использовать больше примеров из жизни и техники; обучать приемам смыслового чтения при работе с учебником.</a:t>
            </a: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учебнике для 8 класса подробно изложен принцип действия заземления.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7B59-641F-40C2-8F5B-BAAAB79EF8D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5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Возможные пути устранения ошибок: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процессе изучения и закрепления темы «Электризация» использовать больше примеров из жизни и техники; обучать приемам смыслового чтения при работе с учебником.</a:t>
            </a: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учебнике для 8 класса подробно изложен принцип действия заземления.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7B59-641F-40C2-8F5B-BAAAB79EF8DD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8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9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44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2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1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78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2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52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2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0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17.10.2024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668" y="4344915"/>
            <a:ext cx="9138351" cy="111608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61964" y="476672"/>
            <a:ext cx="92170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Особенности подготовки выпускников образовательных организаций к ГИА-9</a:t>
            </a:r>
          </a:p>
          <a:p>
            <a:pPr algn="ctr"/>
            <a:r>
              <a:rPr lang="ru-RU" sz="4400" b="1" dirty="0" smtClean="0"/>
              <a:t>(физика)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78277" y="3277439"/>
            <a:ext cx="97930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Сорокина Елена </a:t>
            </a:r>
            <a:r>
              <a:rPr lang="ru-RU" sz="1400" b="1" dirty="0" smtClean="0"/>
              <a:t>Николаевна</a:t>
            </a:r>
            <a:r>
              <a:rPr lang="ru-RU" sz="1400" dirty="0" smtClean="0"/>
              <a:t>. Председатель </a:t>
            </a:r>
            <a:r>
              <a:rPr lang="ru-RU" sz="1400" dirty="0"/>
              <a:t>предметной комиссии по физике, </a:t>
            </a:r>
            <a:r>
              <a:rPr lang="ru-RU" sz="1400" dirty="0" err="1"/>
              <a:t>к.п.н</a:t>
            </a:r>
            <a:r>
              <a:rPr lang="ru-RU" sz="1400" dirty="0"/>
              <a:t>., учитель физики ГБОУ Гимназии №261 Кировского района Санкт-Петербурга, методист по физике и астрономии ИМЦ Кировского района г. СПб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/>
              <a:t>Кубышкина Светлана </a:t>
            </a:r>
            <a:r>
              <a:rPr lang="ru-RU" sz="1400" b="1" dirty="0" smtClean="0"/>
              <a:t>Анатольевна</a:t>
            </a:r>
            <a:r>
              <a:rPr lang="ru-RU" sz="1400" dirty="0" smtClean="0"/>
              <a:t>. </a:t>
            </a:r>
            <a:r>
              <a:rPr lang="ru-RU" sz="1400" dirty="0"/>
              <a:t>Заместитель председателя предметной комиссии по физике, </a:t>
            </a:r>
            <a:r>
              <a:rPr lang="ru-RU" sz="1400" dirty="0" err="1"/>
              <a:t>к.п.н</a:t>
            </a:r>
            <a:r>
              <a:rPr lang="ru-RU" sz="1400" dirty="0"/>
              <a:t>., учитель физики и математики ГАОУ СОШ № 577 Красногвардейского района Санкт-Петербурга, доцент кафедры теоретической физики и астрономии РГПУ им. </a:t>
            </a:r>
            <a:r>
              <a:rPr lang="ru-RU" sz="1400" dirty="0" err="1"/>
              <a:t>А.И.Герцена</a:t>
            </a:r>
            <a:r>
              <a:rPr lang="ru-RU" sz="1400" dirty="0"/>
              <a:t>, методист по физике и астрономии ИМЦ Красногвардейского района г. СПб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/>
              <a:t>Латнер Мария </a:t>
            </a:r>
            <a:r>
              <a:rPr lang="ru-RU" sz="1400" b="1" dirty="0" smtClean="0"/>
              <a:t>Ефимовна</a:t>
            </a:r>
            <a:r>
              <a:rPr lang="ru-RU" sz="1400" dirty="0" smtClean="0"/>
              <a:t>. </a:t>
            </a:r>
            <a:r>
              <a:rPr lang="ru-RU" sz="1400" dirty="0"/>
              <a:t>Заместитель председателя предметной комиссии по физике, учитель физики ГБОУ гимназии №441 Фрунзенского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44650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10">
        <p15:prstTrans prst="peelOff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390" y="548680"/>
            <a:ext cx="969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Время выполнения</a:t>
            </a:r>
          </a:p>
          <a:p>
            <a:pPr algn="ctr"/>
            <a:r>
              <a:rPr lang="ru-RU" sz="4000" dirty="0" smtClean="0"/>
              <a:t>экзаменационной работы</a:t>
            </a:r>
            <a:endParaRPr lang="ru-RU" sz="40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108276" y="2348880"/>
            <a:ext cx="9782801" cy="316835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 выполнение всей работы 180 минут (3 часа).</a:t>
            </a:r>
          </a:p>
          <a:p>
            <a:r>
              <a:rPr lang="ru-RU" dirty="0" smtClean="0"/>
              <a:t>Примерное время выполнения различных заданий: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 marL="896938" indent="0">
              <a:buFont typeface="Euphemia" pitchFamily="34" charset="0"/>
              <a:buNone/>
            </a:pPr>
            <a:r>
              <a:rPr lang="ru-RU" dirty="0" smtClean="0"/>
              <a:t>задания базового уровня           2 – 8 минут</a:t>
            </a:r>
          </a:p>
          <a:p>
            <a:pPr marL="896938" indent="0">
              <a:buFont typeface="Euphemia" pitchFamily="34" charset="0"/>
              <a:buNone/>
            </a:pPr>
            <a:r>
              <a:rPr lang="ru-RU" dirty="0" smtClean="0"/>
              <a:t>задания повышенного уровня   5 – 10 минут</a:t>
            </a:r>
          </a:p>
          <a:p>
            <a:pPr marL="896938" indent="0">
              <a:buFont typeface="Euphemia" pitchFamily="34" charset="0"/>
              <a:buNone/>
            </a:pPr>
            <a:r>
              <a:rPr lang="ru-RU" dirty="0" smtClean="0"/>
              <a:t>задания высокого уровня          </a:t>
            </a:r>
            <a:r>
              <a:rPr lang="ru-RU" dirty="0"/>
              <a:t>2</a:t>
            </a:r>
            <a:r>
              <a:rPr lang="ru-RU" dirty="0" smtClean="0"/>
              <a:t>0 - 30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34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 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Тестовый балл складывается…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25412"/>
              </p:ext>
            </p:extLst>
          </p:nvPr>
        </p:nvGraphicFramePr>
        <p:xfrm>
          <a:off x="1594159" y="1988840"/>
          <a:ext cx="9782180" cy="284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548">
                  <a:extLst>
                    <a:ext uri="{9D8B030D-6E8A-4147-A177-3AD203B41FA5}">
                      <a16:colId xmlns:a16="http://schemas.microsoft.com/office/drawing/2014/main" val="3076198737"/>
                    </a:ext>
                  </a:extLst>
                </a:gridCol>
              </a:tblGrid>
              <a:tr h="552450"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2400" dirty="0" smtClean="0"/>
                        <a:t>Уровень сложности</a:t>
                      </a:r>
                      <a:r>
                        <a:rPr lang="ru-RU" sz="2400" baseline="0" dirty="0" smtClean="0"/>
                        <a:t> задания</a:t>
                      </a:r>
                      <a:endParaRPr lang="ru-RU" sz="2400" dirty="0"/>
                    </a:p>
                  </a:txBody>
                  <a:tcPr marL="185774" marR="185774" anchor="ctr"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ru-RU" sz="2400" dirty="0" smtClean="0"/>
                        <a:t>Диапазон  </a:t>
                      </a:r>
                      <a:r>
                        <a:rPr lang="ru-RU" sz="2400" baseline="0" dirty="0" smtClean="0"/>
                        <a:t> баллов</a:t>
                      </a:r>
                      <a:endParaRPr lang="ru-RU" sz="2400" dirty="0"/>
                    </a:p>
                  </a:txBody>
                  <a:tcPr marL="185774" marR="185774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marL="185774" marR="185774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marL="185774" marR="185774" anchor="ctr"/>
                </a:tc>
                <a:extLst>
                  <a:ext uri="{0D108BD9-81ED-4DB2-BD59-A6C34878D82A}">
                    <a16:rowId xmlns:a16="http://schemas.microsoft.com/office/drawing/2014/main" val="1752570566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 marL="185774" marR="1857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 smtClean="0"/>
                        <a:t>0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– 1</a:t>
                      </a:r>
                      <a:endParaRPr lang="ru-RU" sz="2400" dirty="0"/>
                    </a:p>
                  </a:txBody>
                  <a:tcPr marL="185774" marR="1857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 smtClean="0"/>
                        <a:t>0 – 1 – 2</a:t>
                      </a:r>
                      <a:endParaRPr lang="ru-RU" sz="2400" dirty="0"/>
                    </a:p>
                  </a:txBody>
                  <a:tcPr marL="185774" marR="1857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 smtClean="0"/>
                        <a:t>0 – 1 – 2 – 3</a:t>
                      </a:r>
                      <a:endParaRPr lang="ru-RU" sz="2400" dirty="0"/>
                    </a:p>
                  </a:txBody>
                  <a:tcPr marL="185774" marR="1857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ru-RU" sz="2400" dirty="0" smtClean="0"/>
                        <a:t>Базовый</a:t>
                      </a:r>
                      <a:endParaRPr lang="ru-RU" sz="2400" dirty="0"/>
                    </a:p>
                  </a:txBody>
                  <a:tcPr marL="185774" marR="18577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 5 - 11,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1, 2, 4, 12, 13, 19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5774" marR="185774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ru-RU" sz="2400" dirty="0" smtClean="0"/>
                        <a:t>Повышенный</a:t>
                      </a:r>
                      <a:endParaRPr lang="ru-RU" sz="2400" dirty="0"/>
                    </a:p>
                  </a:txBody>
                  <a:tcPr marL="185774" marR="18577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14, 16, 18, 19,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rtl="0"/>
                      <a:r>
                        <a:rPr lang="ru-RU" sz="2400" dirty="0" smtClean="0"/>
                        <a:t>Высокий </a:t>
                      </a:r>
                      <a:endParaRPr lang="ru-RU" sz="2400" dirty="0"/>
                    </a:p>
                  </a:txBody>
                  <a:tcPr marL="185774" marR="18577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5774" marR="18577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17, 21, 22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5774" marR="18577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66020" y="5261517"/>
            <a:ext cx="764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базового уровня сложности не требуют развернутого ответа 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5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600201"/>
            <a:ext cx="10369151" cy="2654064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Выбор </a:t>
            </a:r>
            <a:r>
              <a:rPr lang="ru-RU" altLang="ru-RU" dirty="0"/>
              <a:t>стратегии подготовки к </a:t>
            </a:r>
            <a:r>
              <a:rPr lang="ru-RU" altLang="ru-RU" dirty="0" smtClean="0"/>
              <a:t>выполнению экзаменационной работы ОГЭ </a:t>
            </a:r>
            <a:r>
              <a:rPr lang="ru-RU" altLang="ru-RU" dirty="0"/>
              <a:t>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34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101895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altLang="ru-RU" dirty="0"/>
              <a:t>Стратегии </a:t>
            </a:r>
            <a:r>
              <a:rPr lang="ru-RU" altLang="ru-RU" dirty="0" smtClean="0"/>
              <a:t>подготовки к выполнению   экзаменационной работы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421894" y="1196753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51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1196752"/>
            <a:ext cx="6887536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8068" y="1340768"/>
            <a:ext cx="62146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«гарантированный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порога»</a:t>
            </a:r>
            <a:endParaRPr lang="ru-RU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7908" y="4365104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Обзор заданий базового уровня сложности из первого блока экзаменационной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3518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66020" y="2564904"/>
            <a:ext cx="7704856" cy="2578000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выполнить задания базового уровня сложности из 1 блока работы и получить 11 и более баллов; (максимально 18 баллов)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выполнить все задания базового уровня сложности из 1 и 2 блоков работы и получить 14 и более баллов.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rtl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177" y="548680"/>
            <a:ext cx="969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Варианты реализации стратегии</a:t>
            </a:r>
          </a:p>
          <a:p>
            <a:pPr algn="ctr"/>
            <a:r>
              <a:rPr lang="ru-RU" sz="4000" b="1" dirty="0"/>
              <a:t>г</a:t>
            </a:r>
            <a:r>
              <a:rPr lang="ru-RU" sz="4000" b="1" dirty="0" smtClean="0"/>
              <a:t>арантированный переход «порога»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74086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1 </a:t>
            </a:r>
            <a:r>
              <a:rPr lang="ru-RU" sz="2400" dirty="0" smtClean="0"/>
              <a:t>(соответствие с кратким ответом в виде набора цифр). </a:t>
            </a:r>
            <a:r>
              <a:rPr lang="ru-RU" sz="2400" dirty="0"/>
              <a:t>Время 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196752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sz="2000" dirty="0" smtClean="0"/>
              <a:t>правильно </a:t>
            </a:r>
            <a:r>
              <a:rPr lang="ru-RU" sz="2000" dirty="0"/>
              <a:t>трактовать физический смысл используемых величин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/>
              <a:t>их обозначения 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измерения; </a:t>
            </a:r>
            <a:r>
              <a:rPr lang="ru-RU" sz="2000" dirty="0"/>
              <a:t>выделять приборы для их </a:t>
            </a:r>
            <a:r>
              <a:rPr lang="ru-RU" sz="2000" dirty="0" smtClean="0"/>
              <a:t>измерения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2060848"/>
            <a:ext cx="7658039" cy="44162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9916" y="116632"/>
            <a:ext cx="9289032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42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1 </a:t>
            </a:r>
            <a:r>
              <a:rPr lang="ru-RU" sz="2400" dirty="0" smtClean="0"/>
              <a:t>(соответствие с кратким ответом в виде набора цифр). </a:t>
            </a:r>
            <a:r>
              <a:rPr lang="ru-RU" sz="2400" dirty="0"/>
              <a:t>Время 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196752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sz="2000" dirty="0" smtClean="0"/>
              <a:t>правильно </a:t>
            </a:r>
            <a:r>
              <a:rPr lang="ru-RU" sz="2000" dirty="0"/>
              <a:t>трактовать физический смысл используемых величин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/>
              <a:t>их обозначения 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измерения; </a:t>
            </a:r>
            <a:r>
              <a:rPr lang="ru-RU" sz="2000" dirty="0"/>
              <a:t>выделять приборы для их </a:t>
            </a:r>
            <a:r>
              <a:rPr lang="ru-RU" sz="2000" dirty="0" smtClean="0"/>
              <a:t>измерения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2060848"/>
            <a:ext cx="7658039" cy="44162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7348" y="1046639"/>
            <a:ext cx="10325696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3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1 </a:t>
            </a:r>
            <a:r>
              <a:rPr lang="ru-RU" sz="2400" dirty="0" smtClean="0"/>
              <a:t>(соответствие с кратким ответом в виде набора цифр). </a:t>
            </a:r>
            <a:r>
              <a:rPr lang="ru-RU" sz="2400" dirty="0"/>
              <a:t>Время 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196752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sz="2000" dirty="0" smtClean="0"/>
              <a:t>правильно </a:t>
            </a:r>
            <a:r>
              <a:rPr lang="ru-RU" sz="2000" dirty="0"/>
              <a:t>трактовать физический смысл используемых величин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/>
              <a:t>их обозначения 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измерения; </a:t>
            </a:r>
            <a:r>
              <a:rPr lang="ru-RU" sz="2000" dirty="0"/>
              <a:t>выделять приборы для их </a:t>
            </a:r>
            <a:r>
              <a:rPr lang="ru-RU" sz="2000" dirty="0" smtClean="0"/>
              <a:t>измерения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2060848"/>
            <a:ext cx="7658039" cy="44162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2004" y="2168860"/>
            <a:ext cx="7920880" cy="4212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2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098873" y="1196752"/>
            <a:ext cx="8912109" cy="137540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Определение соответствия общеобразовательной подготовки по физике требованиям </a:t>
            </a:r>
            <a:r>
              <a:rPr lang="ru-RU" dirty="0"/>
              <a:t>федерального государственного образовательного стандарта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09819" y="260648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 ГИА по физике в 9 классе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5981" y="2572161"/>
            <a:ext cx="8805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распознавать, описывать и объяснять физические явления;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описывать изменение физических величин при протекании явлений и процессов;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вычислять физические величины с использованием законов и формул;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проводить измерения, исследования и ставить опыты;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понимать принципы действия технических устройств;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работать с текстами физического содержания;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решать расчетные  задачи.</a:t>
            </a:r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4149080"/>
            <a:ext cx="7920880" cy="1978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2" y="249443"/>
            <a:ext cx="7632848" cy="2079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364" y="1412776"/>
            <a:ext cx="5656403" cy="22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71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2 </a:t>
            </a:r>
            <a:r>
              <a:rPr lang="ru-RU" sz="2400" dirty="0" smtClean="0"/>
              <a:t>(соответствие с кратким ответом в виде набора цифр). </a:t>
            </a:r>
            <a:r>
              <a:rPr lang="ru-RU" sz="2400" dirty="0"/>
              <a:t>Время 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892" y="1026055"/>
            <a:ext cx="10297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sz="2000" dirty="0"/>
              <a:t>Различать явления и закономерности, лежащие в </a:t>
            </a:r>
            <a:r>
              <a:rPr lang="ru-RU" sz="2000" dirty="0" smtClean="0"/>
              <a:t>основе принципа </a:t>
            </a:r>
            <a:r>
              <a:rPr lang="ru-RU" sz="2000" dirty="0"/>
              <a:t>действия машин, приборов и </a:t>
            </a:r>
            <a:r>
              <a:rPr lang="ru-RU" sz="2000" dirty="0" smtClean="0"/>
              <a:t>технических </a:t>
            </a:r>
            <a:r>
              <a:rPr lang="ru-RU" sz="2000" dirty="0"/>
              <a:t>устройств. Выделять приборы для </a:t>
            </a:r>
            <a:r>
              <a:rPr lang="ru-RU" sz="2000" dirty="0" smtClean="0"/>
              <a:t>измерения </a:t>
            </a:r>
            <a:r>
              <a:rPr lang="ru-RU" sz="2000" dirty="0"/>
              <a:t>физических </a:t>
            </a:r>
            <a:r>
              <a:rPr lang="ru-RU" sz="2000" dirty="0" smtClean="0"/>
              <a:t>величин.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80" y="2276872"/>
            <a:ext cx="9116697" cy="2762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980" y="5039508"/>
            <a:ext cx="209579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6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076" y="1372329"/>
            <a:ext cx="1872208" cy="3117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1340768"/>
            <a:ext cx="2304256" cy="3063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5940" y="764704"/>
            <a:ext cx="4222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Правильно заполненный бланк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7489" y="780874"/>
            <a:ext cx="452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Неправильно заполненный бланк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8830716" y="1700808"/>
            <a:ext cx="42618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66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04664"/>
            <a:ext cx="7060560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042" y="2420888"/>
            <a:ext cx="6993171" cy="1834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84" y="4436733"/>
            <a:ext cx="6696744" cy="22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84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44016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3 </a:t>
            </a:r>
            <a:r>
              <a:rPr lang="ru-RU" sz="2400" dirty="0" smtClean="0"/>
              <a:t>(с выбором одного ответа из предложенных).</a:t>
            </a:r>
            <a:br>
              <a:rPr lang="ru-RU" sz="2400" dirty="0" smtClean="0"/>
            </a:br>
            <a:r>
              <a:rPr lang="ru-RU" sz="2400" dirty="0" smtClean="0"/>
              <a:t>Время </a:t>
            </a:r>
            <a:r>
              <a:rPr lang="ru-RU" sz="2400" dirty="0"/>
              <a:t>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892" y="1026055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dirty="0"/>
              <a:t>Распознавать проявление изученных </a:t>
            </a:r>
            <a:r>
              <a:rPr lang="ru-RU" dirty="0" smtClean="0"/>
              <a:t>физических явлений</a:t>
            </a:r>
            <a:r>
              <a:rPr lang="ru-RU" dirty="0"/>
              <a:t>, выделяя их существенные </a:t>
            </a:r>
            <a:r>
              <a:rPr lang="ru-RU" dirty="0" smtClean="0"/>
              <a:t>свойства / признаки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2276872"/>
            <a:ext cx="7820025" cy="1876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044" y="4293096"/>
            <a:ext cx="123842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332656"/>
            <a:ext cx="7128792" cy="1537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03" y="1628800"/>
            <a:ext cx="6480720" cy="2393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1" y="4149080"/>
            <a:ext cx="9000999" cy="18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4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9876" y="188641"/>
            <a:ext cx="9782801" cy="154530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00B050"/>
                </a:solidFill>
              </a:rPr>
              <a:t>Пример 4 </a:t>
            </a:r>
            <a:r>
              <a:rPr lang="ru-RU" sz="2400" dirty="0" smtClean="0"/>
              <a:t>(с выбором одного ответа из предложенных).</a:t>
            </a:r>
            <a:br>
              <a:rPr lang="ru-RU" sz="2400" dirty="0" smtClean="0"/>
            </a:br>
            <a:r>
              <a:rPr lang="ru-RU" sz="2400" dirty="0" smtClean="0"/>
              <a:t>Время </a:t>
            </a:r>
            <a:r>
              <a:rPr lang="ru-RU" sz="2400" dirty="0"/>
              <a:t>выполнения  2 </a:t>
            </a:r>
            <a:r>
              <a:rPr lang="ru-RU" sz="2400" dirty="0" smtClean="0"/>
              <a:t>минуты. </a:t>
            </a:r>
            <a:r>
              <a:rPr lang="ru-RU" sz="2400" dirty="0" smtClean="0">
                <a:solidFill>
                  <a:schemeClr val="tx2"/>
                </a:solidFill>
              </a:rPr>
              <a:t>Максимальный </a:t>
            </a:r>
            <a:r>
              <a:rPr lang="ru-RU" sz="2400" dirty="0">
                <a:solidFill>
                  <a:schemeClr val="tx2"/>
                </a:solidFill>
              </a:rPr>
              <a:t>балл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892" y="1026055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 </a:t>
            </a:r>
            <a:r>
              <a:rPr lang="ru-RU" dirty="0"/>
              <a:t>Объяснять особенности протекания </a:t>
            </a:r>
            <a:r>
              <a:rPr lang="ru-RU" dirty="0" smtClean="0"/>
              <a:t>физических явлений</a:t>
            </a:r>
            <a:r>
              <a:rPr lang="ru-RU" dirty="0"/>
              <a:t>, использовать физические величины и </a:t>
            </a:r>
            <a:r>
              <a:rPr lang="ru-RU" dirty="0" smtClean="0"/>
              <a:t>законы </a:t>
            </a:r>
            <a:r>
              <a:rPr lang="ru-RU" dirty="0"/>
              <a:t>для объяснения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92" y="2060848"/>
            <a:ext cx="693516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5" y="548680"/>
            <a:ext cx="7024117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4" y="3140968"/>
            <a:ext cx="6951144" cy="29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8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2004" y="327863"/>
            <a:ext cx="9818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a typeface="+mj-ea"/>
                <a:cs typeface="+mj-cs"/>
              </a:rPr>
              <a:t>Пример 5 </a:t>
            </a:r>
            <a:r>
              <a:rPr lang="ru-RU" sz="2400" dirty="0" smtClean="0">
                <a:solidFill>
                  <a:srgbClr val="465562">
                    <a:lumMod val="75000"/>
                  </a:srgbClr>
                </a:solidFill>
                <a:ea typeface="+mj-ea"/>
                <a:cs typeface="+mj-cs"/>
              </a:rPr>
              <a:t>(соответствие </a:t>
            </a:r>
            <a:r>
              <a:rPr lang="ru-RU" sz="2400" dirty="0">
                <a:solidFill>
                  <a:srgbClr val="465562">
                    <a:lumMod val="75000"/>
                  </a:srgbClr>
                </a:solidFill>
                <a:ea typeface="+mj-ea"/>
                <a:cs typeface="+mj-cs"/>
              </a:rPr>
              <a:t>с кратким ответом в виде набора цифр.</a:t>
            </a:r>
            <a:r>
              <a:rPr lang="ru-RU" sz="2400" dirty="0">
                <a:solidFill>
                  <a:srgbClr val="46556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rgbClr val="465562">
                    <a:lumMod val="75000"/>
                  </a:srgbClr>
                </a:solidFill>
                <a:ea typeface="+mj-ea"/>
                <a:cs typeface="+mj-cs"/>
              </a:rPr>
              <a:t>Время выполнения 5 минут. Максимальный балл -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lang="ru-RU" sz="2400" dirty="0">
                <a:solidFill>
                  <a:srgbClr val="46556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46556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5900" y="1377197"/>
            <a:ext cx="100811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Описывать изменения физических величин </a:t>
            </a:r>
            <a:r>
              <a:rPr lang="ru-RU" dirty="0" smtClean="0"/>
              <a:t>при протекании физических </a:t>
            </a:r>
            <a:r>
              <a:rPr lang="ru-RU" dirty="0"/>
              <a:t>явлений и процессов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420888"/>
            <a:ext cx="1023127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332656"/>
            <a:ext cx="4521770" cy="1615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1628800"/>
            <a:ext cx="5510984" cy="2149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84" y="3645024"/>
            <a:ext cx="5777944" cy="30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7"/>
          <a:stretch/>
        </p:blipFill>
        <p:spPr>
          <a:xfrm>
            <a:off x="1557908" y="1196752"/>
            <a:ext cx="9440592" cy="419578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54052" y="2060848"/>
            <a:ext cx="64807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49996" y="3573016"/>
            <a:ext cx="115212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0156" y="1412776"/>
            <a:ext cx="41268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</a:p>
          <a:p>
            <a:pPr algn="ctr"/>
            <a:r>
              <a:rPr lang="ru-RU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вердая «4»</a:t>
            </a:r>
            <a:endParaRPr lang="ru-RU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545" y="4005064"/>
            <a:ext cx="652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Обзор заданий базового и повышенного уровня сложности</a:t>
            </a:r>
          </a:p>
          <a:p>
            <a:pPr algn="ctr"/>
            <a:r>
              <a:rPr lang="ru-RU" dirty="0" smtClean="0"/>
              <a:t>из 1 – 4 блоков экзаменационной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83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349996" y="2564904"/>
            <a:ext cx="8280920" cy="25780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выполнить все  задания базового уровня  и задания повышенного уровня  сложности  из 1- 4  блоков работы и получить 29 баллов;</a:t>
            </a:r>
            <a:endParaRPr lang="ru-RU" alt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выполнить все  задания  из 1- 4 блоков работы и получить 32 балла.</a:t>
            </a:r>
          </a:p>
          <a:p>
            <a:pPr marL="0" indent="0" rtl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177" y="548680"/>
            <a:ext cx="969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Варианты реализации стратегии</a:t>
            </a:r>
          </a:p>
          <a:p>
            <a:pPr algn="ctr"/>
            <a:r>
              <a:rPr lang="ru-RU" sz="4000" b="1" dirty="0" smtClean="0"/>
              <a:t>твердая «4»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93574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43123" y="189484"/>
            <a:ext cx="10366451" cy="863872"/>
          </a:xfrm>
        </p:spPr>
        <p:txBody>
          <a:bodyPr>
            <a:normAutofit fontScale="90000"/>
          </a:bodyPr>
          <a:lstStyle/>
          <a:p>
            <a:pPr indent="538163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Пример 6 </a:t>
            </a:r>
            <a:r>
              <a:rPr lang="ru-RU" sz="2699" dirty="0">
                <a:solidFill>
                  <a:srgbClr val="465562">
                    <a:lumMod val="75000"/>
                  </a:srgbClr>
                </a:solidFill>
              </a:rPr>
              <a:t>с кратким ответом в виде набора </a:t>
            </a:r>
            <a:r>
              <a:rPr lang="ru-RU" sz="2699" dirty="0" smtClean="0">
                <a:solidFill>
                  <a:srgbClr val="465562">
                    <a:lumMod val="75000"/>
                  </a:srgbClr>
                </a:solidFill>
              </a:rPr>
              <a:t>цифр.</a:t>
            </a:r>
            <a:br>
              <a:rPr lang="ru-RU" sz="2699" dirty="0" smtClean="0">
                <a:solidFill>
                  <a:srgbClr val="465562">
                    <a:lumMod val="75000"/>
                  </a:srgbClr>
                </a:solidFill>
              </a:rPr>
            </a:br>
            <a:r>
              <a:rPr lang="ru-RU" sz="2699" dirty="0" smtClean="0"/>
              <a:t>Время выполнения </a:t>
            </a:r>
            <a:r>
              <a:rPr lang="ru-RU" sz="2700" dirty="0"/>
              <a:t>8</a:t>
            </a:r>
            <a:r>
              <a:rPr lang="ru-RU" sz="2699" dirty="0"/>
              <a:t> минут. Максимальный балл - </a:t>
            </a:r>
            <a:r>
              <a:rPr lang="ru-RU" sz="26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699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5110" y="1053355"/>
            <a:ext cx="10294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 умения</a:t>
            </a:r>
            <a:r>
              <a:rPr lang="ru-RU" sz="1799" dirty="0"/>
              <a:t>: </a:t>
            </a:r>
            <a:r>
              <a:rPr lang="ru-RU" dirty="0"/>
              <a:t>Описывать свойства явления по его </a:t>
            </a:r>
            <a:r>
              <a:rPr lang="ru-RU" dirty="0" smtClean="0"/>
              <a:t>характерным признакам </a:t>
            </a:r>
            <a:r>
              <a:rPr lang="ru-RU" dirty="0"/>
              <a:t>и на основе опытов, </a:t>
            </a:r>
            <a:r>
              <a:rPr lang="ru-RU" dirty="0" smtClean="0"/>
              <a:t>демонстрирующих данное </a:t>
            </a:r>
            <a:r>
              <a:rPr lang="ru-RU" dirty="0"/>
              <a:t>физическое явление. Различать для </a:t>
            </a:r>
            <a:r>
              <a:rPr lang="ru-RU" dirty="0" smtClean="0"/>
              <a:t>данного явления </a:t>
            </a:r>
            <a:r>
              <a:rPr lang="ru-RU" dirty="0"/>
              <a:t>основные свойства или условия его </a:t>
            </a:r>
            <a:r>
              <a:rPr lang="ru-RU" dirty="0" smtClean="0"/>
              <a:t>протекания.</a:t>
            </a:r>
            <a:endParaRPr lang="ru-RU" sz="1799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2420888"/>
            <a:ext cx="5895833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1976685"/>
            <a:ext cx="6849431" cy="54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75" y="6021673"/>
            <a:ext cx="201958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177" y="548680"/>
            <a:ext cx="96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Качественные задачи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3177" y="1916832"/>
            <a:ext cx="9690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Проверяют умения создавать собственные письменные сообщения и грамотно использовать физические понятия, чтобы строить объяснение из 1 – 2 логических шагов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  <a:p>
            <a:pPr marL="444500" indent="-444500" algn="just"/>
            <a:r>
              <a:rPr lang="ru-RU" sz="2400" dirty="0"/>
              <a:t>а) объяснять физические процессы и свойства тел;</a:t>
            </a:r>
          </a:p>
          <a:p>
            <a:pPr marL="444500" indent="-444500" algn="just"/>
            <a:r>
              <a:rPr lang="ru-RU" sz="2400" dirty="0"/>
              <a:t>б) аргументировать ответ, ссылаясь на </a:t>
            </a:r>
            <a:r>
              <a:rPr lang="ru-RU" sz="2400" dirty="0" smtClean="0"/>
              <a:t>известные</a:t>
            </a:r>
          </a:p>
          <a:p>
            <a:pPr marL="358775" algn="just"/>
            <a:r>
              <a:rPr lang="ru-RU" sz="2400" dirty="0" smtClean="0"/>
              <a:t>закономерности</a:t>
            </a:r>
            <a:r>
              <a:rPr lang="ru-RU" sz="2400" dirty="0"/>
              <a:t>, законы и принципы;</a:t>
            </a:r>
          </a:p>
          <a:p>
            <a:pPr marL="444500" indent="-444500" algn="just"/>
            <a:r>
              <a:rPr lang="ru-RU" sz="2400" dirty="0"/>
              <a:t>в) использовать разные способы представления информации (рисунок, схема, эскиз графика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6480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23315" y="628527"/>
          <a:ext cx="9923887" cy="499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835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7773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заданий к тексту по </a:t>
            </a:r>
            <a:r>
              <a:rPr lang="ru-RU" b="1" dirty="0" smtClean="0"/>
              <a:t>обоснованию</a:t>
            </a:r>
            <a:r>
              <a:rPr lang="ru-RU" dirty="0" smtClean="0"/>
              <a:t>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437" y="1259571"/>
            <a:ext cx="9782801" cy="4570809"/>
          </a:xfrm>
        </p:spPr>
        <p:txBody>
          <a:bodyPr/>
          <a:lstStyle/>
          <a:p>
            <a:pPr marL="514196" indent="-514196"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Цитата из текста как часть ответа </a:t>
            </a:r>
            <a:r>
              <a:rPr lang="ru-RU" dirty="0"/>
              <a:t>(Контактная сварка, Термоэлементы, Невидимый свет)</a:t>
            </a:r>
          </a:p>
          <a:p>
            <a:pPr marL="514196" indent="-514196">
              <a:buFont typeface="+mj-lt"/>
              <a:buAutoNum type="arabicPeriod"/>
            </a:pPr>
            <a:r>
              <a:rPr lang="ru-RU" b="1" dirty="0" smtClean="0">
                <a:solidFill>
                  <a:srgbClr val="BB6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по мотивам текста </a:t>
            </a:r>
            <a:r>
              <a:rPr lang="ru-RU" dirty="0" smtClean="0"/>
              <a:t>(Крутильные весы, Зимний водопровод на даче, Гидростатический парадокс)</a:t>
            </a:r>
          </a:p>
          <a:p>
            <a:pPr marL="514196" indent="-514196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из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графического объекта </a:t>
            </a:r>
            <a:r>
              <a:rPr lang="ru-RU" dirty="0"/>
              <a:t>(Люминесцентная лампа, Светодиоды, Солнечная активность)</a:t>
            </a:r>
          </a:p>
          <a:p>
            <a:pPr marL="514196" indent="-514196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расчетной задачи </a:t>
            </a:r>
            <a:r>
              <a:rPr lang="ru-RU" dirty="0" smtClean="0"/>
              <a:t>(Как ориентируются летучие мыши, Слух дельфина)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933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590" y="215838"/>
            <a:ext cx="10512862" cy="63099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тексту (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976" y="1954653"/>
            <a:ext cx="7826090" cy="22131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4612" y="4611383"/>
            <a:ext cx="7654400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>
                <a:latin typeface="Times New Roman" panose="02020603050405020304" pitchFamily="18" charset="0"/>
                <a:ea typeface="Calibri" panose="020F0502020204030204" pitchFamily="34" charset="0"/>
              </a:rPr>
              <a:t>Как изменится картинка на экране, если линзу 2 заменить на собирающую линзу с большей оптической силой при прочих неизменных условиях? Ответ поясните.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1398" y="1049532"/>
            <a:ext cx="387165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« Изучение спектров»</a:t>
            </a:r>
          </a:p>
        </p:txBody>
      </p:sp>
      <p:sp>
        <p:nvSpPr>
          <p:cNvPr id="2" name="Овал 1"/>
          <p:cNvSpPr/>
          <p:nvPr/>
        </p:nvSpPr>
        <p:spPr>
          <a:xfrm>
            <a:off x="7558890" y="1954653"/>
            <a:ext cx="424162" cy="63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45226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831916"/>
          </a:xfrm>
        </p:spPr>
        <p:txBody>
          <a:bodyPr/>
          <a:lstStyle/>
          <a:p>
            <a:r>
              <a:rPr lang="ru-RU" dirty="0" smtClean="0"/>
              <a:t>Возможные варианты ответа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6203" y="2877397"/>
            <a:ext cx="4362833" cy="273126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361486" y="1846270"/>
            <a:ext cx="4919901" cy="457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99" dirty="0">
                <a:solidFill>
                  <a:schemeClr val="tx2"/>
                </a:solidFill>
              </a:rPr>
              <a:t>1</a:t>
            </a:r>
            <a:r>
              <a:rPr lang="ru-RU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Изображение станет нечетким</a:t>
            </a:r>
          </a:p>
          <a:p>
            <a:pPr marL="0" indent="0">
              <a:buNone/>
            </a:pPr>
            <a:r>
              <a:rPr lang="ru-RU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Параллельные лучи после прохождения линзы собираются в её фокальной плоскости. Оптическая сила линзы обратно пропорциональна фокусному расстоянию. Фокусное расстояние при замене линзы уменьшиться. Лучи соберутся в фокальной плоскости перед экраном. На экран попадут расходящиеся лучи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203" y="1846271"/>
            <a:ext cx="3434854" cy="830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063" indent="-457063">
              <a:buAutoNum type="arabicPeriod"/>
            </a:pPr>
            <a:r>
              <a:rPr lang="ru-RU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будет </a:t>
            </a:r>
            <a:br>
              <a:rPr lang="ru-RU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9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сфокусированным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72190" y="1365314"/>
            <a:ext cx="4625386" cy="5051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3418699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4565" y="215837"/>
            <a:ext cx="10512862" cy="5900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к тексту 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370103" y="1539513"/>
            <a:ext cx="5288267" cy="435020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 «Гейзеры»</a:t>
            </a:r>
          </a:p>
          <a:p>
            <a:pPr marL="0" indent="0" algn="ctr">
              <a:buNone/>
            </a:pPr>
            <a:endParaRPr lang="ru-RU" sz="1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вода кипеть при комнатной температуре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2" y="1321207"/>
            <a:ext cx="5079056" cy="4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59996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к тексту (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93437" y="1111060"/>
            <a:ext cx="9782801" cy="45708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 «Как ориентируется летучая мышь»</a:t>
            </a:r>
          </a:p>
          <a:p>
            <a:pPr marL="0" indent="0" algn="ctr">
              <a:buNone/>
            </a:pPr>
            <a:endParaRPr lang="ru-RU" sz="1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1856507"/>
            <a:ext cx="10116571" cy="981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29" y="3113567"/>
            <a:ext cx="9627509" cy="1604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3919" y="5294846"/>
            <a:ext cx="7325804" cy="120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/>
              <a:t>Логический шаг 1. Вспомнить условие отражения волн.</a:t>
            </a:r>
          </a:p>
          <a:p>
            <a:r>
              <a:rPr lang="ru-RU" sz="1799" dirty="0"/>
              <a:t>Применить формулу для расчета длины волны.</a:t>
            </a:r>
          </a:p>
          <a:p>
            <a:r>
              <a:rPr lang="ru-RU" sz="1799" dirty="0"/>
              <a:t>Логический шаг 2. Сравнить длину волны и размер  препятствия.</a:t>
            </a:r>
          </a:p>
          <a:p>
            <a:r>
              <a:rPr lang="ru-RU" sz="1799" dirty="0"/>
              <a:t>Дать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13424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836712"/>
            <a:ext cx="9295745" cy="5140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726260" y="801607"/>
            <a:ext cx="129614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14492" y="3789040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/>
          <a:stretch/>
        </p:blipFill>
        <p:spPr>
          <a:xfrm>
            <a:off x="8470676" y="4509120"/>
            <a:ext cx="29029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8765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Качественная задача (учебная ситуация)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01" y="1391351"/>
            <a:ext cx="9200387" cy="1135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02" t="6850" b="8219"/>
          <a:stretch/>
        </p:blipFill>
        <p:spPr>
          <a:xfrm>
            <a:off x="1724701" y="2983036"/>
            <a:ext cx="8742353" cy="84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9916" y="4581128"/>
            <a:ext cx="9796028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797" indent="-342797">
              <a:buAutoNum type="arabicPeriod"/>
            </a:pPr>
            <a:r>
              <a:rPr lang="ru-RU" sz="1799" dirty="0"/>
              <a:t>Да</a:t>
            </a:r>
          </a:p>
          <a:p>
            <a:pPr marL="342797" indent="-342797">
              <a:buAutoNum type="arabicPeriod"/>
            </a:pPr>
            <a:r>
              <a:rPr lang="ru-RU" sz="1799" dirty="0"/>
              <a:t>С намагниченным стержнем взаимодействует постоянный магнит – стрелка компаса. </a:t>
            </a:r>
          </a:p>
        </p:txBody>
      </p:sp>
    </p:spTree>
    <p:extLst>
      <p:ext uri="{BB962C8B-B14F-4D97-AF65-F5344CB8AC3E}">
        <p14:creationId xmlns:p14="http://schemas.microsoft.com/office/powerpoint/2010/main" val="199686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81827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Качественная задача (жизненная </a:t>
            </a:r>
            <a:r>
              <a:rPr lang="ru-RU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ситуация</a:t>
            </a:r>
            <a:r>
              <a:rPr lang="ru-RU" dirty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112" y="1115861"/>
            <a:ext cx="10134287" cy="1060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05" y="2176249"/>
            <a:ext cx="10524378" cy="867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250" y="3085400"/>
            <a:ext cx="10095706" cy="147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44" y="4747101"/>
            <a:ext cx="10503339" cy="10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7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9"/>
            <a:ext cx="9782801" cy="66818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задача (жизненная ситуация)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7" y="4591192"/>
            <a:ext cx="9395148" cy="116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42639"/>
          <a:stretch/>
        </p:blipFill>
        <p:spPr>
          <a:xfrm>
            <a:off x="1672378" y="2684528"/>
            <a:ext cx="10162709" cy="1078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90" y="935191"/>
            <a:ext cx="9138637" cy="720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378" y="3683910"/>
            <a:ext cx="9237263" cy="914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690" y="1720413"/>
            <a:ext cx="7534537" cy="982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436" y="5753478"/>
            <a:ext cx="9648291" cy="7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98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8648"/>
            <a:ext cx="9782801" cy="709118"/>
          </a:xfrm>
        </p:spPr>
        <p:txBody>
          <a:bodyPr/>
          <a:lstStyle/>
          <a:p>
            <a:r>
              <a:rPr lang="ru-RU" dirty="0" smtClean="0"/>
              <a:t>Особенности проверки качественных </a:t>
            </a:r>
            <a:r>
              <a:rPr lang="ru-RU" dirty="0"/>
              <a:t>задач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437" y="1013476"/>
            <a:ext cx="9459411" cy="49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332656"/>
            <a:ext cx="9206398" cy="54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7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287421"/>
            <a:ext cx="9782801" cy="777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кувшин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06" y="1187940"/>
            <a:ext cx="10392737" cy="46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287421"/>
            <a:ext cx="9782801" cy="777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кувшин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70000"/>
          <a:stretch/>
        </p:blipFill>
        <p:spPr>
          <a:xfrm>
            <a:off x="1429706" y="1187941"/>
            <a:ext cx="10392737" cy="13917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246" y="2197611"/>
            <a:ext cx="1855612" cy="2865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6" name="Прямоугольник 5"/>
          <p:cNvSpPr/>
          <p:nvPr/>
        </p:nvSpPr>
        <p:spPr>
          <a:xfrm>
            <a:off x="6535575" y="2197611"/>
            <a:ext cx="2510534" cy="286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7" name="TextBox 6"/>
          <p:cNvSpPr txBox="1"/>
          <p:nvPr/>
        </p:nvSpPr>
        <p:spPr>
          <a:xfrm>
            <a:off x="1497927" y="5090182"/>
            <a:ext cx="3495852" cy="923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99" dirty="0">
                <a:solidFill>
                  <a:schemeClr val="tx2"/>
                </a:solidFill>
              </a:rPr>
              <a:t>Элементы ответа: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Ответ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Объяснение </a:t>
            </a: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/>
          </p:nvPr>
        </p:nvGraphicFramePr>
        <p:xfrm>
          <a:off x="1497928" y="2847075"/>
          <a:ext cx="9946531" cy="1097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Характеристики тел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Условия протекания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Явление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Закономерности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429707" y="2624412"/>
            <a:ext cx="7616403" cy="1705526"/>
          </a:xfrm>
          <a:prstGeom prst="roundRect">
            <a:avLst/>
          </a:prstGeom>
          <a:noFill/>
          <a:ln w="28575">
            <a:solidFill>
              <a:srgbClr val="00E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1" name="TextBox 10"/>
          <p:cNvSpPr txBox="1"/>
          <p:nvPr/>
        </p:nvSpPr>
        <p:spPr>
          <a:xfrm>
            <a:off x="2102448" y="3947058"/>
            <a:ext cx="6270918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rgbClr val="00B050"/>
                </a:solidFill>
              </a:rPr>
              <a:t>Аналитическая часть решения. На основе текста задачи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8691360" y="2579648"/>
            <a:ext cx="2988082" cy="1750290"/>
          </a:xfrm>
          <a:prstGeom prst="ellipse">
            <a:avLst/>
          </a:prstGeom>
          <a:noFill/>
          <a:ln w="28575">
            <a:solidFill>
              <a:srgbClr val="00E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4" name="TextBox 13"/>
          <p:cNvSpPr txBox="1"/>
          <p:nvPr/>
        </p:nvSpPr>
        <p:spPr>
          <a:xfrm>
            <a:off x="1429707" y="6195362"/>
            <a:ext cx="3458316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rgbClr val="FF0000"/>
                </a:solidFill>
              </a:rPr>
              <a:t>Синтетическая часть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50048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566" y="123691"/>
            <a:ext cx="9782801" cy="777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кувшин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70000"/>
          <a:stretch/>
        </p:blipFill>
        <p:spPr>
          <a:xfrm>
            <a:off x="1429706" y="928699"/>
            <a:ext cx="10392737" cy="1391708"/>
          </a:xfrm>
          <a:prstGeom prst="rect">
            <a:avLst/>
          </a:prstGeom>
        </p:spPr>
      </p:pic>
      <p:graphicFrame>
        <p:nvGraphicFramePr>
          <p:cNvPr id="4" name="Объект 5"/>
          <p:cNvGraphicFramePr>
            <a:graphicFrameLocks/>
          </p:cNvGraphicFramePr>
          <p:nvPr>
            <p:extLst/>
          </p:nvPr>
        </p:nvGraphicFramePr>
        <p:xfrm>
          <a:off x="1429707" y="2347695"/>
          <a:ext cx="9946531" cy="2316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Характеристики тел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Условия протекания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Явление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Закономерности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0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Одинаковые кувшины с водой равной массы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Один кувшин накрыт черной тканью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Стоят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на солнечной стороне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Теплопередача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Излучение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Поглощение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Черная ткань поглощает излучение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Передает тепло кувшину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707" y="4786374"/>
            <a:ext cx="7980684" cy="1200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chemeClr val="tx2"/>
                </a:solidFill>
              </a:rPr>
              <a:t>Элементы ответа: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Кувшин под тканью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Черная ткань поглощает солнечные лучи и передает тепло кувшину. </a:t>
            </a:r>
          </a:p>
          <a:p>
            <a:r>
              <a:rPr lang="ru-RU" sz="1799" dirty="0">
                <a:solidFill>
                  <a:schemeClr val="tx2"/>
                </a:solidFill>
              </a:rPr>
              <a:t>Кувшин под тканью нагревается быстрее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2105" y="6109192"/>
            <a:ext cx="9995261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/>
              <a:t>2. Стеклянные кувшин частично поглощает и частично отражает солнечные лучи, поэтому </a:t>
            </a:r>
          </a:p>
          <a:p>
            <a:r>
              <a:rPr lang="ru-RU" sz="1799" dirty="0"/>
              <a:t>нагревается медленнее.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6718" y="1897438"/>
            <a:ext cx="2114852" cy="42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8" name="Прямоугольник 7"/>
          <p:cNvSpPr/>
          <p:nvPr/>
        </p:nvSpPr>
        <p:spPr>
          <a:xfrm>
            <a:off x="6515965" y="1897438"/>
            <a:ext cx="2543787" cy="327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12105" y="2224893"/>
            <a:ext cx="9995261" cy="256148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292634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5963" y="156428"/>
            <a:ext cx="10512862" cy="6983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ледяные бруски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76" y="895399"/>
            <a:ext cx="9543841" cy="1302212"/>
          </a:xfrm>
          <a:prstGeom prst="rect">
            <a:avLst/>
          </a:prstGeom>
        </p:spPr>
      </p:pic>
      <p:graphicFrame>
        <p:nvGraphicFramePr>
          <p:cNvPr id="8" name="Объект 5"/>
          <p:cNvGraphicFramePr>
            <a:graphicFrameLocks/>
          </p:cNvGraphicFramePr>
          <p:nvPr>
            <p:extLst/>
          </p:nvPr>
        </p:nvGraphicFramePr>
        <p:xfrm>
          <a:off x="1313546" y="2624243"/>
          <a:ext cx="9590571" cy="1097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Характеристики тел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Условия протекания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Явление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Закономерности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815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5963" y="156428"/>
            <a:ext cx="10512862" cy="6983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Качественная задача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ледяные бруски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76" y="1088388"/>
            <a:ext cx="9543841" cy="1302212"/>
          </a:xfrm>
          <a:prstGeom prst="rect">
            <a:avLst/>
          </a:prstGeom>
        </p:spPr>
      </p:pic>
      <p:graphicFrame>
        <p:nvGraphicFramePr>
          <p:cNvPr id="8" name="Объект 5"/>
          <p:cNvGraphicFramePr>
            <a:graphicFrameLocks/>
          </p:cNvGraphicFramePr>
          <p:nvPr>
            <p:extLst/>
          </p:nvPr>
        </p:nvGraphicFramePr>
        <p:xfrm>
          <a:off x="1313546" y="2624243"/>
          <a:ext cx="9590570" cy="2011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Характеристики тел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Условия протекания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Явление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Закономерности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2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Два одинаковых бруска льда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В теплом помещении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Один брусок завернут в шарф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Теплопередача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Конвекция в воздухе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Теплопроводность воздуха плохая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578233" y="1952015"/>
            <a:ext cx="1091537" cy="13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7274" y="2211254"/>
            <a:ext cx="924106" cy="13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20033" y="2224899"/>
            <a:ext cx="23877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0275" y="5062894"/>
            <a:ext cx="7056992" cy="923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99" dirty="0">
                <a:solidFill>
                  <a:schemeClr val="tx2"/>
                </a:solidFill>
              </a:rPr>
              <a:t>Элементы ответа: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Второй брусок льда</a:t>
            </a:r>
          </a:p>
          <a:p>
            <a:pPr marL="342797" indent="-342797">
              <a:buAutoNum type="arabicPeriod"/>
            </a:pPr>
            <a:r>
              <a:rPr lang="ru-RU" sz="1799" dirty="0">
                <a:solidFill>
                  <a:schemeClr val="tx2"/>
                </a:solidFill>
              </a:rPr>
              <a:t>Теплопередача в газе осуществляется конвекцией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045" y="2390600"/>
            <a:ext cx="9717071" cy="25085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421310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296"/>
              </p:ext>
            </p:extLst>
          </p:nvPr>
        </p:nvGraphicFramePr>
        <p:xfrm>
          <a:off x="1989956" y="1556792"/>
          <a:ext cx="8784977" cy="4127234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/>
                </a:solidFill>
              </a:tblPr>
              <a:tblGrid>
                <a:gridCol w="494393">
                  <a:extLst>
                    <a:ext uri="{9D8B030D-6E8A-4147-A177-3AD203B41FA5}">
                      <a16:colId xmlns:a16="http://schemas.microsoft.com/office/drawing/2014/main" val="1368578589"/>
                    </a:ext>
                  </a:extLst>
                </a:gridCol>
                <a:gridCol w="7228833">
                  <a:extLst>
                    <a:ext uri="{9D8B030D-6E8A-4147-A177-3AD203B41FA5}">
                      <a16:colId xmlns:a16="http://schemas.microsoft.com/office/drawing/2014/main" val="3494955328"/>
                    </a:ext>
                  </a:extLst>
                </a:gridCol>
                <a:gridCol w="1061751">
                  <a:extLst>
                    <a:ext uri="{9D8B030D-6E8A-4147-A177-3AD203B41FA5}">
                      <a16:colId xmlns:a16="http://schemas.microsoft.com/office/drawing/2014/main" val="840817989"/>
                    </a:ext>
                  </a:extLst>
                </a:gridCol>
              </a:tblGrid>
              <a:tr h="1059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Владение понятийным аппаратом курса физики: распознавание явлений, вычисление значения величин, использование законов и формул для анализа явлений и процессов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1-14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496182"/>
                  </a:ext>
                </a:extLst>
              </a:tr>
              <a:tr h="1059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методологическими умениями (проводить измерения,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 и ставить опыты)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828609"/>
                  </a:ext>
                </a:extLst>
              </a:tr>
              <a:tr h="86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текстом физического содержания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16417"/>
                  </a:ext>
                </a:extLst>
              </a:tr>
              <a:tr h="740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качественных 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 расчетных задач</a:t>
                      </a:r>
                    </a:p>
                  </a:txBody>
                  <a:tcPr marL="51672" marR="516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19-22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72" marR="51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436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3892" y="116632"/>
            <a:ext cx="969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Распределение заданий по блокам проверяемых умений</a:t>
            </a:r>
          </a:p>
        </p:txBody>
      </p:sp>
    </p:spTree>
    <p:extLst>
      <p:ext uri="{BB962C8B-B14F-4D97-AF65-F5344CB8AC3E}">
        <p14:creationId xmlns:p14="http://schemas.microsoft.com/office/powerpoint/2010/main" val="229590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8507" y="1412776"/>
            <a:ext cx="7790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«ориентация на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профильное обучение»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91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349996" y="2564904"/>
            <a:ext cx="8280920" cy="25780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выполнить все  задания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базового уровня  и задания повышенного уровня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сложности  из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1-4 блоков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работы и получить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выполнить все  задания  из 1- 4 блоков работы и получить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39 баллов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rtl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177" y="548680"/>
            <a:ext cx="9690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Варианты реализации стратегии</a:t>
            </a:r>
          </a:p>
          <a:p>
            <a:pPr algn="ctr"/>
            <a:r>
              <a:rPr lang="ru-RU" sz="4000" b="1" dirty="0" smtClean="0"/>
              <a:t>«ориентация на профильное обучение»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30093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5940" y="2276872"/>
            <a:ext cx="9217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Устройство экзаменационной работы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7285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7554"/>
              </p:ext>
            </p:extLst>
          </p:nvPr>
        </p:nvGraphicFramePr>
        <p:xfrm>
          <a:off x="2205980" y="1340768"/>
          <a:ext cx="812588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0533">
                  <a:extLst>
                    <a:ext uri="{9D8B030D-6E8A-4147-A177-3AD203B41FA5}">
                      <a16:colId xmlns:a16="http://schemas.microsoft.com/office/drawing/2014/main" val="383095118"/>
                    </a:ext>
                  </a:extLst>
                </a:gridCol>
                <a:gridCol w="6018179">
                  <a:extLst>
                    <a:ext uri="{9D8B030D-6E8A-4147-A177-3AD203B41FA5}">
                      <a16:colId xmlns:a16="http://schemas.microsoft.com/office/drawing/2014/main" val="3192004816"/>
                    </a:ext>
                  </a:extLst>
                </a:gridCol>
                <a:gridCol w="1717172">
                  <a:extLst>
                    <a:ext uri="{9D8B030D-6E8A-4147-A177-3AD203B41FA5}">
                      <a16:colId xmlns:a16="http://schemas.microsoft.com/office/drawing/2014/main" val="25752029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Владение специальным языком физики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291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1 - 14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470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Исследовательские умения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911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774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15 - 17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3081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Работа с текстом физического содержания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708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18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59153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качественной задачи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(задание 19)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6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271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расчетных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задач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(задания 20, 21, 22)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928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0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53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180" y="548680"/>
            <a:ext cx="9782801" cy="12398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Проверяемые элементы содержания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684271"/>
              </p:ext>
            </p:extLst>
          </p:nvPr>
        </p:nvGraphicFramePr>
        <p:xfrm>
          <a:off x="1622003" y="2348880"/>
          <a:ext cx="954112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0561">
                  <a:extLst>
                    <a:ext uri="{9D8B030D-6E8A-4147-A177-3AD203B41FA5}">
                      <a16:colId xmlns:a16="http://schemas.microsoft.com/office/drawing/2014/main" val="1314935837"/>
                    </a:ext>
                  </a:extLst>
                </a:gridCol>
                <a:gridCol w="4770561">
                  <a:extLst>
                    <a:ext uri="{9D8B030D-6E8A-4147-A177-3AD203B41FA5}">
                      <a16:colId xmlns:a16="http://schemas.microsoft.com/office/drawing/2014/main" val="3930309451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 курса физики, </a:t>
                      </a:r>
                      <a:b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включенный в работу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заданий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4422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Вся работа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52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Механические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явления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8 - 12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98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Тепловые явления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- 9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32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Электромагнитные явления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8 - 12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96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Квантовые явления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1 - 2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02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6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92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3149143"/>
              </p:ext>
            </p:extLst>
          </p:nvPr>
        </p:nvGraphicFramePr>
        <p:xfrm>
          <a:off x="837828" y="1052736"/>
          <a:ext cx="102251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250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числом «Пи» (широкоэкранный формат)</Template>
  <TotalTime>4403</TotalTime>
  <Words>1429</Words>
  <Application>Microsoft Office PowerPoint</Application>
  <PresentationFormat>Произвольный</PresentationFormat>
  <Paragraphs>260</Paragraphs>
  <Slides>51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 Unicode MS</vt:lpstr>
      <vt:lpstr>Arial</vt:lpstr>
      <vt:lpstr>Arial Narrow</vt:lpstr>
      <vt:lpstr>Calibri</vt:lpstr>
      <vt:lpstr>Euphemia</vt:lpstr>
      <vt:lpstr>Times New Roman</vt:lpstr>
      <vt:lpstr>Wingdings</vt:lpstr>
      <vt:lpstr>Математика 16 х 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Проверяемые элементы содержания</vt:lpstr>
      <vt:lpstr>Презентация PowerPoint</vt:lpstr>
      <vt:lpstr>Презентация PowerPoint</vt:lpstr>
      <vt:lpstr> Тестовый балл складывается…</vt:lpstr>
      <vt:lpstr>Выбор стратегии подготовки к выполнению экзаменационной работы ОГЭ по физике</vt:lpstr>
      <vt:lpstr>Стратегии подготовки к выполнению   экзаменационной работы</vt:lpstr>
      <vt:lpstr>Презентация PowerPoint</vt:lpstr>
      <vt:lpstr>Презентация PowerPoint</vt:lpstr>
      <vt:lpstr>Презентация PowerPoint</vt:lpstr>
      <vt:lpstr>  Пример 1 (соответствие с кратким ответом в виде набора цифр). Время выполнения  2 минуты. Максимальный балл - 2  </vt:lpstr>
      <vt:lpstr>  Пример 1 (соответствие с кратким ответом в виде набора цифр). Время выполнения  2 минуты. Максимальный балл - 2  </vt:lpstr>
      <vt:lpstr>  Пример 1 (соответствие с кратким ответом в виде набора цифр). Время выполнения  2 минуты. Максимальный балл - 2  </vt:lpstr>
      <vt:lpstr>Презентация PowerPoint</vt:lpstr>
      <vt:lpstr>  Пример 2 (соответствие с кратким ответом в виде набора цифр). Время выполнения  2 минуты. Максимальный балл - 2  </vt:lpstr>
      <vt:lpstr>Презентация PowerPoint</vt:lpstr>
      <vt:lpstr>Презентация PowerPoint</vt:lpstr>
      <vt:lpstr>  Пример 3 (с выбором одного ответа из предложенных). Время выполнения  2 минуты. Максимальный балл - 1  </vt:lpstr>
      <vt:lpstr>Презентация PowerPoint</vt:lpstr>
      <vt:lpstr>  Пример 4 (с выбором одного ответа из предложенных). Время выполнения  2 минуты. Максимальный балл - 1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 6 с кратким ответом в виде набора цифр. Время выполнения 8 минут. Максимальный балл - 2</vt:lpstr>
      <vt:lpstr>Презентация PowerPoint</vt:lpstr>
      <vt:lpstr>Презентация PowerPoint</vt:lpstr>
      <vt:lpstr>Типы заданий к тексту по обоснованию ответа</vt:lpstr>
      <vt:lpstr>Качественная задача к тексту (тип 2)</vt:lpstr>
      <vt:lpstr>Возможные варианты ответа</vt:lpstr>
      <vt:lpstr>Качественная задача к тексту (тип 3)</vt:lpstr>
      <vt:lpstr>Качественная задача к тексту (тип 4)</vt:lpstr>
      <vt:lpstr>Качественная задача (учебная ситуация) </vt:lpstr>
      <vt:lpstr>Качественная задача (жизненная ситуация) </vt:lpstr>
      <vt:lpstr>Качественная задача (жизненная ситуация)</vt:lpstr>
      <vt:lpstr>Особенности проверки качественных задач </vt:lpstr>
      <vt:lpstr>Презентация PowerPoint</vt:lpstr>
      <vt:lpstr>Качественная задача про кувшин</vt:lpstr>
      <vt:lpstr>Качественная задача про кувшин</vt:lpstr>
      <vt:lpstr>Качественная задача про кувшин</vt:lpstr>
      <vt:lpstr>Качественная задача про ледяные бруски</vt:lpstr>
      <vt:lpstr>Качественная задача про ледяные бруски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Экзаменационная работа ОГЭ по физике</dc:title>
  <dc:creator>ASUS</dc:creator>
  <cp:lastModifiedBy>user</cp:lastModifiedBy>
  <cp:revision>237</cp:revision>
  <dcterms:created xsi:type="dcterms:W3CDTF">2021-01-06T06:39:13Z</dcterms:created>
  <dcterms:modified xsi:type="dcterms:W3CDTF">2024-10-17T17:31:26Z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