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0000"/>
    <a:srgbClr val="800000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F8898-BB3C-4468-97A6-75ED96E7EAF8}" type="doc">
      <dgm:prSet loTypeId="urn:microsoft.com/office/officeart/2005/8/layout/hProcess7" loCatId="process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A0D3E16-62AF-46C5-A8D8-858E343C9449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rgbClr val="540000"/>
              </a:solidFill>
            </a:rPr>
            <a:t>Методические рекомендации по разработке и внедрению системы (целевой модели) наставничества педагогических работников в образовательных организациях</a:t>
          </a:r>
          <a:endParaRPr lang="ru-RU" sz="3200" dirty="0">
            <a:solidFill>
              <a:srgbClr val="540000"/>
            </a:solidFill>
          </a:endParaRPr>
        </a:p>
      </dgm:t>
    </dgm:pt>
    <dgm:pt modelId="{7EFEA9E5-6B52-47F8-82D4-7669F3ACBB4E}" type="parTrans" cxnId="{2867A292-7AFB-46E6-8FEB-0B61BA499A3D}">
      <dgm:prSet/>
      <dgm:spPr/>
      <dgm:t>
        <a:bodyPr/>
        <a:lstStyle/>
        <a:p>
          <a:endParaRPr lang="ru-RU"/>
        </a:p>
      </dgm:t>
    </dgm:pt>
    <dgm:pt modelId="{5B8FC83D-6CA5-44B3-8C9A-ECE5A2DAB952}" type="sibTrans" cxnId="{2867A292-7AFB-46E6-8FEB-0B61BA499A3D}">
      <dgm:prSet/>
      <dgm:spPr/>
      <dgm:t>
        <a:bodyPr/>
        <a:lstStyle/>
        <a:p>
          <a:endParaRPr lang="ru-RU"/>
        </a:p>
      </dgm:t>
    </dgm:pt>
    <dgm:pt modelId="{1C2BE37D-3A00-4BAC-806C-1488AB1B0210}">
      <dgm:prSet phldrT="[Текст]"/>
      <dgm:spPr>
        <a:blipFill rotWithShape="0"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-40000"/>
                <a:shade val="20000"/>
                <a:satMod val="200000"/>
              </a:schemeClr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r>
            <a:rPr lang="ru-RU" dirty="0" smtClean="0"/>
            <a:t>наставничество</a:t>
          </a:r>
          <a:endParaRPr lang="ru-RU" dirty="0"/>
        </a:p>
      </dgm:t>
    </dgm:pt>
    <dgm:pt modelId="{3DB3A4EC-BC9D-406B-94E8-8C5473616EC9}" type="parTrans" cxnId="{38C91CE5-B88B-40F5-8E6F-75FE6F581FE6}">
      <dgm:prSet/>
      <dgm:spPr/>
      <dgm:t>
        <a:bodyPr/>
        <a:lstStyle/>
        <a:p>
          <a:endParaRPr lang="ru-RU"/>
        </a:p>
      </dgm:t>
    </dgm:pt>
    <dgm:pt modelId="{4DE77670-DF36-468D-918E-8DBC1117DA99}" type="sibTrans" cxnId="{38C91CE5-B88B-40F5-8E6F-75FE6F581FE6}">
      <dgm:prSet/>
      <dgm:spPr/>
      <dgm:t>
        <a:bodyPr/>
        <a:lstStyle/>
        <a:p>
          <a:endParaRPr lang="ru-RU"/>
        </a:p>
      </dgm:t>
    </dgm:pt>
    <dgm:pt modelId="{3051A0CD-FD0C-4457-8086-3583F050F8A3}">
      <dgm:prSet phldrT="[Текст]" custT="1"/>
      <dgm:spPr/>
      <dgm:t>
        <a:bodyPr/>
        <a:lstStyle/>
        <a:p>
          <a:pPr algn="ctr"/>
          <a:endParaRPr lang="ru-RU" sz="2800" dirty="0">
            <a:solidFill>
              <a:srgbClr val="540000"/>
            </a:solidFill>
          </a:endParaRPr>
        </a:p>
      </dgm:t>
    </dgm:pt>
    <dgm:pt modelId="{A6F0B57A-4694-47E0-9F16-632EC0A07154}" type="parTrans" cxnId="{D8B139F7-DB4E-4663-8C26-D10163AB43AD}">
      <dgm:prSet/>
      <dgm:spPr/>
      <dgm:t>
        <a:bodyPr/>
        <a:lstStyle/>
        <a:p>
          <a:endParaRPr lang="ru-RU"/>
        </a:p>
      </dgm:t>
    </dgm:pt>
    <dgm:pt modelId="{BA9F9B34-FB46-41DF-9D5F-7BB4080202BD}" type="sibTrans" cxnId="{D8B139F7-DB4E-4663-8C26-D10163AB43AD}">
      <dgm:prSet/>
      <dgm:spPr/>
      <dgm:t>
        <a:bodyPr/>
        <a:lstStyle/>
        <a:p>
          <a:endParaRPr lang="ru-RU"/>
        </a:p>
      </dgm:t>
    </dgm:pt>
    <dgm:pt modelId="{DEBBC3FF-360B-412C-8273-BDEEF1AAE805}">
      <dgm:prSet phldrT="[Текст]"/>
      <dgm:spPr/>
      <dgm:t>
        <a:bodyPr/>
        <a:lstStyle/>
        <a:p>
          <a:pPr algn="ctr"/>
          <a:r>
            <a:rPr lang="ru-RU" dirty="0" smtClean="0"/>
            <a:t>НАСТАВНИЧЕСТВО</a:t>
          </a:r>
          <a:endParaRPr lang="ru-RU" dirty="0"/>
        </a:p>
      </dgm:t>
    </dgm:pt>
    <dgm:pt modelId="{A49D58C6-3E13-485B-8429-7749AB5A88BD}" type="sibTrans" cxnId="{7747BD5D-3F5E-41CA-AF25-90D9442E23CC}">
      <dgm:prSet/>
      <dgm:spPr/>
      <dgm:t>
        <a:bodyPr/>
        <a:lstStyle/>
        <a:p>
          <a:endParaRPr lang="ru-RU"/>
        </a:p>
      </dgm:t>
    </dgm:pt>
    <dgm:pt modelId="{4721FA9F-A05A-4692-9C60-0B1EE916357D}" type="parTrans" cxnId="{7747BD5D-3F5E-41CA-AF25-90D9442E23CC}">
      <dgm:prSet/>
      <dgm:spPr/>
      <dgm:t>
        <a:bodyPr/>
        <a:lstStyle/>
        <a:p>
          <a:endParaRPr lang="ru-RU"/>
        </a:p>
      </dgm:t>
    </dgm:pt>
    <dgm:pt modelId="{27C3740C-281D-46E8-A497-1320722AA96F}" type="pres">
      <dgm:prSet presAssocID="{4F0F8898-BB3C-4468-97A6-75ED96E7EA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346E5-DC5B-4BF2-B6AD-84B75DD0D2FE}" type="pres">
      <dgm:prSet presAssocID="{DEBBC3FF-360B-412C-8273-BDEEF1AAE805}" presName="compositeNode" presStyleCnt="0">
        <dgm:presLayoutVars>
          <dgm:bulletEnabled val="1"/>
        </dgm:presLayoutVars>
      </dgm:prSet>
      <dgm:spPr/>
    </dgm:pt>
    <dgm:pt modelId="{8620F4EF-DC7C-430F-A0D2-E1CEDAA6C53B}" type="pres">
      <dgm:prSet presAssocID="{DEBBC3FF-360B-412C-8273-BDEEF1AAE805}" presName="bgRect" presStyleLbl="node1" presStyleIdx="0" presStyleCnt="2" custLinFactNeighborX="-6477" custLinFactNeighborY="50998"/>
      <dgm:spPr/>
      <dgm:t>
        <a:bodyPr/>
        <a:lstStyle/>
        <a:p>
          <a:endParaRPr lang="ru-RU"/>
        </a:p>
      </dgm:t>
    </dgm:pt>
    <dgm:pt modelId="{F54D3B5E-1CC5-4E2A-978E-992EF232B0F6}" type="pres">
      <dgm:prSet presAssocID="{DEBBC3FF-360B-412C-8273-BDEEF1AAE805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BD3B5-782A-4653-9254-8691D79B360C}" type="pres">
      <dgm:prSet presAssocID="{DEBBC3FF-360B-412C-8273-BDEEF1AAE80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1D0D7-62A4-4A31-9B3A-D650F1AD2FC0}" type="pres">
      <dgm:prSet presAssocID="{A49D58C6-3E13-485B-8429-7749AB5A88BD}" presName="hSp" presStyleCnt="0"/>
      <dgm:spPr/>
    </dgm:pt>
    <dgm:pt modelId="{4E70BF21-2F4B-4AE1-BB3B-8A94DE021FC8}" type="pres">
      <dgm:prSet presAssocID="{A49D58C6-3E13-485B-8429-7749AB5A88BD}" presName="vProcSp" presStyleCnt="0"/>
      <dgm:spPr/>
    </dgm:pt>
    <dgm:pt modelId="{1BE7E6DD-4CF9-4DCC-8A9D-BF6BC490DD4C}" type="pres">
      <dgm:prSet presAssocID="{A49D58C6-3E13-485B-8429-7749AB5A88BD}" presName="vSp1" presStyleCnt="0"/>
      <dgm:spPr/>
    </dgm:pt>
    <dgm:pt modelId="{10920816-57FB-4D9D-B869-B7C397F8DB5E}" type="pres">
      <dgm:prSet presAssocID="{A49D58C6-3E13-485B-8429-7749AB5A88BD}" presName="simulatedConn" presStyleLbl="solidFgAcc1" presStyleIdx="0" presStyleCnt="1"/>
      <dgm:spPr/>
    </dgm:pt>
    <dgm:pt modelId="{2EF51D08-69D9-49FA-A681-30A8B926763E}" type="pres">
      <dgm:prSet presAssocID="{A49D58C6-3E13-485B-8429-7749AB5A88BD}" presName="vSp2" presStyleCnt="0"/>
      <dgm:spPr/>
    </dgm:pt>
    <dgm:pt modelId="{98026BAC-6F4C-459D-882F-4929F5010D1F}" type="pres">
      <dgm:prSet presAssocID="{A49D58C6-3E13-485B-8429-7749AB5A88BD}" presName="sibTrans" presStyleCnt="0"/>
      <dgm:spPr/>
    </dgm:pt>
    <dgm:pt modelId="{A5C29ED9-11B0-4D1E-8257-91B83BD9F0DE}" type="pres">
      <dgm:prSet presAssocID="{1C2BE37D-3A00-4BAC-806C-1488AB1B0210}" presName="compositeNode" presStyleCnt="0">
        <dgm:presLayoutVars>
          <dgm:bulletEnabled val="1"/>
        </dgm:presLayoutVars>
      </dgm:prSet>
      <dgm:spPr/>
    </dgm:pt>
    <dgm:pt modelId="{DFFD328E-2963-4A05-9FA8-5DC4CBD69578}" type="pres">
      <dgm:prSet presAssocID="{1C2BE37D-3A00-4BAC-806C-1488AB1B0210}" presName="bgRect" presStyleLbl="node1" presStyleIdx="1" presStyleCnt="2" custScaleX="50406"/>
      <dgm:spPr/>
      <dgm:t>
        <a:bodyPr/>
        <a:lstStyle/>
        <a:p>
          <a:endParaRPr lang="ru-RU"/>
        </a:p>
      </dgm:t>
    </dgm:pt>
    <dgm:pt modelId="{0BED2BB7-D9AE-4594-A437-7703B7D7D121}" type="pres">
      <dgm:prSet presAssocID="{1C2BE37D-3A00-4BAC-806C-1488AB1B0210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D995F-E00D-4B13-ADB6-65D1CF2B9FEA}" type="pres">
      <dgm:prSet presAssocID="{1C2BE37D-3A00-4BAC-806C-1488AB1B0210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67A292-7AFB-46E6-8FEB-0B61BA499A3D}" srcId="{DEBBC3FF-360B-412C-8273-BDEEF1AAE805}" destId="{EA0D3E16-62AF-46C5-A8D8-858E343C9449}" srcOrd="0" destOrd="0" parTransId="{7EFEA9E5-6B52-47F8-82D4-7669F3ACBB4E}" sibTransId="{5B8FC83D-6CA5-44B3-8C9A-ECE5A2DAB952}"/>
    <dgm:cxn modelId="{146DF90C-48C3-4F5B-AF33-FC6048E7EA9C}" type="presOf" srcId="{EA0D3E16-62AF-46C5-A8D8-858E343C9449}" destId="{7A0BD3B5-782A-4653-9254-8691D79B360C}" srcOrd="0" destOrd="0" presId="urn:microsoft.com/office/officeart/2005/8/layout/hProcess7"/>
    <dgm:cxn modelId="{6AAEE3E4-0B41-4F0B-B6D3-D5694EC4B9B5}" type="presOf" srcId="{3051A0CD-FD0C-4457-8086-3583F050F8A3}" destId="{5CED995F-E00D-4B13-ADB6-65D1CF2B9FEA}" srcOrd="0" destOrd="0" presId="urn:microsoft.com/office/officeart/2005/8/layout/hProcess7"/>
    <dgm:cxn modelId="{81F0BC9F-670D-47DD-9BA2-93C83AFA5127}" type="presOf" srcId="{1C2BE37D-3A00-4BAC-806C-1488AB1B0210}" destId="{DFFD328E-2963-4A05-9FA8-5DC4CBD69578}" srcOrd="0" destOrd="0" presId="urn:microsoft.com/office/officeart/2005/8/layout/hProcess7"/>
    <dgm:cxn modelId="{38C91CE5-B88B-40F5-8E6F-75FE6F581FE6}" srcId="{4F0F8898-BB3C-4468-97A6-75ED96E7EAF8}" destId="{1C2BE37D-3A00-4BAC-806C-1488AB1B0210}" srcOrd="1" destOrd="0" parTransId="{3DB3A4EC-BC9D-406B-94E8-8C5473616EC9}" sibTransId="{4DE77670-DF36-468D-918E-8DBC1117DA99}"/>
    <dgm:cxn modelId="{D8B139F7-DB4E-4663-8C26-D10163AB43AD}" srcId="{1C2BE37D-3A00-4BAC-806C-1488AB1B0210}" destId="{3051A0CD-FD0C-4457-8086-3583F050F8A3}" srcOrd="0" destOrd="0" parTransId="{A6F0B57A-4694-47E0-9F16-632EC0A07154}" sibTransId="{BA9F9B34-FB46-41DF-9D5F-7BB4080202BD}"/>
    <dgm:cxn modelId="{E7C10B86-2216-4BD8-A11F-30F7CEF5E0D9}" type="presOf" srcId="{4F0F8898-BB3C-4468-97A6-75ED96E7EAF8}" destId="{27C3740C-281D-46E8-A497-1320722AA96F}" srcOrd="0" destOrd="0" presId="urn:microsoft.com/office/officeart/2005/8/layout/hProcess7"/>
    <dgm:cxn modelId="{53308476-C219-4DEA-AF4F-CDF4A9369328}" type="presOf" srcId="{DEBBC3FF-360B-412C-8273-BDEEF1AAE805}" destId="{F54D3B5E-1CC5-4E2A-978E-992EF232B0F6}" srcOrd="1" destOrd="0" presId="urn:microsoft.com/office/officeart/2005/8/layout/hProcess7"/>
    <dgm:cxn modelId="{624E011F-21FD-4741-8286-3AF554AE3027}" type="presOf" srcId="{1C2BE37D-3A00-4BAC-806C-1488AB1B0210}" destId="{0BED2BB7-D9AE-4594-A437-7703B7D7D121}" srcOrd="1" destOrd="0" presId="urn:microsoft.com/office/officeart/2005/8/layout/hProcess7"/>
    <dgm:cxn modelId="{7747BD5D-3F5E-41CA-AF25-90D9442E23CC}" srcId="{4F0F8898-BB3C-4468-97A6-75ED96E7EAF8}" destId="{DEBBC3FF-360B-412C-8273-BDEEF1AAE805}" srcOrd="0" destOrd="0" parTransId="{4721FA9F-A05A-4692-9C60-0B1EE916357D}" sibTransId="{A49D58C6-3E13-485B-8429-7749AB5A88BD}"/>
    <dgm:cxn modelId="{FD138716-D823-4B8F-9917-5B4E74EA45BB}" type="presOf" srcId="{DEBBC3FF-360B-412C-8273-BDEEF1AAE805}" destId="{8620F4EF-DC7C-430F-A0D2-E1CEDAA6C53B}" srcOrd="0" destOrd="0" presId="urn:microsoft.com/office/officeart/2005/8/layout/hProcess7"/>
    <dgm:cxn modelId="{BB89E586-5FC5-4EDE-B277-6B98CB2F746F}" type="presParOf" srcId="{27C3740C-281D-46E8-A497-1320722AA96F}" destId="{8CA346E5-DC5B-4BF2-B6AD-84B75DD0D2FE}" srcOrd="0" destOrd="0" presId="urn:microsoft.com/office/officeart/2005/8/layout/hProcess7"/>
    <dgm:cxn modelId="{D1839BF5-4ECC-41DB-83C7-DF7462851C09}" type="presParOf" srcId="{8CA346E5-DC5B-4BF2-B6AD-84B75DD0D2FE}" destId="{8620F4EF-DC7C-430F-A0D2-E1CEDAA6C53B}" srcOrd="0" destOrd="0" presId="urn:microsoft.com/office/officeart/2005/8/layout/hProcess7"/>
    <dgm:cxn modelId="{3187B166-3F38-444D-BDDC-C70D95FE527D}" type="presParOf" srcId="{8CA346E5-DC5B-4BF2-B6AD-84B75DD0D2FE}" destId="{F54D3B5E-1CC5-4E2A-978E-992EF232B0F6}" srcOrd="1" destOrd="0" presId="urn:microsoft.com/office/officeart/2005/8/layout/hProcess7"/>
    <dgm:cxn modelId="{C58D70E7-EE2A-4A0F-9F9B-96D1049AF1BD}" type="presParOf" srcId="{8CA346E5-DC5B-4BF2-B6AD-84B75DD0D2FE}" destId="{7A0BD3B5-782A-4653-9254-8691D79B360C}" srcOrd="2" destOrd="0" presId="urn:microsoft.com/office/officeart/2005/8/layout/hProcess7"/>
    <dgm:cxn modelId="{3B61BC09-0F43-463B-8131-CCC40264B3D1}" type="presParOf" srcId="{27C3740C-281D-46E8-A497-1320722AA96F}" destId="{2381D0D7-62A4-4A31-9B3A-D650F1AD2FC0}" srcOrd="1" destOrd="0" presId="urn:microsoft.com/office/officeart/2005/8/layout/hProcess7"/>
    <dgm:cxn modelId="{279E96BA-4699-4513-8CE8-5F8C4F3A65D3}" type="presParOf" srcId="{27C3740C-281D-46E8-A497-1320722AA96F}" destId="{4E70BF21-2F4B-4AE1-BB3B-8A94DE021FC8}" srcOrd="2" destOrd="0" presId="urn:microsoft.com/office/officeart/2005/8/layout/hProcess7"/>
    <dgm:cxn modelId="{6CF32711-72F1-4789-96EC-12218DC436BC}" type="presParOf" srcId="{4E70BF21-2F4B-4AE1-BB3B-8A94DE021FC8}" destId="{1BE7E6DD-4CF9-4DCC-8A9D-BF6BC490DD4C}" srcOrd="0" destOrd="0" presId="urn:microsoft.com/office/officeart/2005/8/layout/hProcess7"/>
    <dgm:cxn modelId="{91C27E1F-604A-4D2D-AD24-F07BD3438C3B}" type="presParOf" srcId="{4E70BF21-2F4B-4AE1-BB3B-8A94DE021FC8}" destId="{10920816-57FB-4D9D-B869-B7C397F8DB5E}" srcOrd="1" destOrd="0" presId="urn:microsoft.com/office/officeart/2005/8/layout/hProcess7"/>
    <dgm:cxn modelId="{15F7D946-ABA4-4B27-8CCE-C3F68318F293}" type="presParOf" srcId="{4E70BF21-2F4B-4AE1-BB3B-8A94DE021FC8}" destId="{2EF51D08-69D9-49FA-A681-30A8B926763E}" srcOrd="2" destOrd="0" presId="urn:microsoft.com/office/officeart/2005/8/layout/hProcess7"/>
    <dgm:cxn modelId="{99E19FCF-17DF-466B-A97B-F1F9B868895E}" type="presParOf" srcId="{27C3740C-281D-46E8-A497-1320722AA96F}" destId="{98026BAC-6F4C-459D-882F-4929F5010D1F}" srcOrd="3" destOrd="0" presId="urn:microsoft.com/office/officeart/2005/8/layout/hProcess7"/>
    <dgm:cxn modelId="{B95D0A04-75B3-4B7F-82BC-302B4A31EB87}" type="presParOf" srcId="{27C3740C-281D-46E8-A497-1320722AA96F}" destId="{A5C29ED9-11B0-4D1E-8257-91B83BD9F0DE}" srcOrd="4" destOrd="0" presId="urn:microsoft.com/office/officeart/2005/8/layout/hProcess7"/>
    <dgm:cxn modelId="{7D825BF2-2732-4DD4-BA03-6430DA98AA55}" type="presParOf" srcId="{A5C29ED9-11B0-4D1E-8257-91B83BD9F0DE}" destId="{DFFD328E-2963-4A05-9FA8-5DC4CBD69578}" srcOrd="0" destOrd="0" presId="urn:microsoft.com/office/officeart/2005/8/layout/hProcess7"/>
    <dgm:cxn modelId="{667D9D85-8EE9-4D38-BF98-6B49BD3E4110}" type="presParOf" srcId="{A5C29ED9-11B0-4D1E-8257-91B83BD9F0DE}" destId="{0BED2BB7-D9AE-4594-A437-7703B7D7D121}" srcOrd="1" destOrd="0" presId="urn:microsoft.com/office/officeart/2005/8/layout/hProcess7"/>
    <dgm:cxn modelId="{4132AC42-12D5-426F-BDCA-D35495EF56FF}" type="presParOf" srcId="{A5C29ED9-11B0-4D1E-8257-91B83BD9F0DE}" destId="{5CED995F-E00D-4B13-ADB6-65D1CF2B9FE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708D8-AA01-475F-8809-00CA33B54069}" type="doc">
      <dgm:prSet loTypeId="urn:microsoft.com/office/officeart/2008/layout/AlternatingPictureBlocks" loCatId="list" qsTypeId="urn:microsoft.com/office/officeart/2005/8/quickstyle/3d2" qsCatId="3D" csTypeId="urn:microsoft.com/office/officeart/2005/8/colors/accent2_1" csCatId="accent2" phldr="1"/>
      <dgm:spPr/>
    </dgm:pt>
    <dgm:pt modelId="{0E608C74-1F26-4CAD-8D51-638D9DC4A82B}">
      <dgm:prSet phldrT="[Текст]" custT="1"/>
      <dgm:spPr/>
      <dgm:t>
        <a:bodyPr/>
        <a:lstStyle/>
        <a:p>
          <a:pPr algn="ctr">
            <a:lnSpc>
              <a:spcPts val="2400"/>
            </a:lnSpc>
            <a:spcAft>
              <a:spcPts val="0"/>
            </a:spcAft>
          </a:pPr>
          <a:r>
            <a:rPr lang="ru-RU" sz="2800" b="1" i="1" dirty="0" smtClean="0"/>
            <a:t>«Опытный педагог – молодой специалист</a:t>
          </a:r>
          <a:r>
            <a:rPr lang="ru-RU" sz="2800" b="1" i="1" dirty="0" smtClean="0"/>
            <a:t>»</a:t>
          </a:r>
          <a:endParaRPr lang="ru-RU" sz="2800" i="1" dirty="0"/>
        </a:p>
      </dgm:t>
    </dgm:pt>
    <dgm:pt modelId="{779470E0-5718-45F2-9F0D-41AC6F900471}" type="parTrans" cxnId="{F4D0D832-D4B5-4C27-B8D1-141300E80DF7}">
      <dgm:prSet/>
      <dgm:spPr/>
      <dgm:t>
        <a:bodyPr/>
        <a:lstStyle/>
        <a:p>
          <a:endParaRPr lang="ru-RU"/>
        </a:p>
      </dgm:t>
    </dgm:pt>
    <dgm:pt modelId="{8EE739D0-875B-4628-A9F9-FCEEAC9A2F4F}" type="sibTrans" cxnId="{F4D0D832-D4B5-4C27-B8D1-141300E80DF7}">
      <dgm:prSet/>
      <dgm:spPr/>
      <dgm:t>
        <a:bodyPr/>
        <a:lstStyle/>
        <a:p>
          <a:endParaRPr lang="ru-RU"/>
        </a:p>
      </dgm:t>
    </dgm:pt>
    <dgm:pt modelId="{93A7CD11-CFB9-4513-9E68-D73E71F91AF7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800" b="1" i="1" dirty="0" smtClean="0"/>
            <a:t>«Лидер педагогического сообщества – педагог, испытывающий профессиональные </a:t>
          </a:r>
          <a:r>
            <a:rPr lang="ru-RU" sz="2800" b="1" i="1" dirty="0" smtClean="0"/>
            <a:t>затруднения» </a:t>
          </a:r>
          <a:endParaRPr lang="ru-RU" sz="2800" i="0" dirty="0"/>
        </a:p>
      </dgm:t>
    </dgm:pt>
    <dgm:pt modelId="{D7F3A915-D2B0-4ED6-A038-3EFAFA120633}" type="parTrans" cxnId="{9522B60B-4E1E-4145-890C-B3712FDDA857}">
      <dgm:prSet/>
      <dgm:spPr/>
      <dgm:t>
        <a:bodyPr/>
        <a:lstStyle/>
        <a:p>
          <a:endParaRPr lang="ru-RU"/>
        </a:p>
      </dgm:t>
    </dgm:pt>
    <dgm:pt modelId="{2518400E-CF73-485D-BF1A-66C63729A32F}" type="sibTrans" cxnId="{9522B60B-4E1E-4145-890C-B3712FDDA857}">
      <dgm:prSet/>
      <dgm:spPr/>
      <dgm:t>
        <a:bodyPr/>
        <a:lstStyle/>
        <a:p>
          <a:endParaRPr lang="ru-RU"/>
        </a:p>
      </dgm:t>
    </dgm:pt>
    <dgm:pt modelId="{160871BE-2915-4567-8D63-D37AB9435664}">
      <dgm:prSet phldrT="[Текст]" custT="1"/>
      <dgm:spPr/>
      <dgm:t>
        <a:bodyPr/>
        <a:lstStyle/>
        <a:p>
          <a:pPr algn="ctr"/>
          <a:r>
            <a:rPr lang="ru-RU" sz="2800" b="1" i="1" dirty="0" smtClean="0"/>
            <a:t>«Опытный предметник – неопытный предметник» </a:t>
          </a:r>
          <a:endParaRPr lang="ru-RU" sz="2800" b="1" i="1" dirty="0"/>
        </a:p>
      </dgm:t>
    </dgm:pt>
    <dgm:pt modelId="{FBD3B5E9-AA0F-43A4-BF15-0824C9BE0014}" type="parTrans" cxnId="{F27CF10B-6827-415F-90FA-9661B8480C80}">
      <dgm:prSet/>
      <dgm:spPr/>
      <dgm:t>
        <a:bodyPr/>
        <a:lstStyle/>
        <a:p>
          <a:endParaRPr lang="ru-RU"/>
        </a:p>
      </dgm:t>
    </dgm:pt>
    <dgm:pt modelId="{A53A46AE-FC5E-45F0-B28B-074DBAF4D414}" type="sibTrans" cxnId="{F27CF10B-6827-415F-90FA-9661B8480C80}">
      <dgm:prSet/>
      <dgm:spPr/>
      <dgm:t>
        <a:bodyPr/>
        <a:lstStyle/>
        <a:p>
          <a:endParaRPr lang="ru-RU"/>
        </a:p>
      </dgm:t>
    </dgm:pt>
    <dgm:pt modelId="{18FBA864-5D6F-4519-BC30-8E5C42ABFEFE}">
      <dgm:prSet phldrT="[Текст]" custT="1"/>
      <dgm:spPr/>
      <dgm:t>
        <a:bodyPr/>
        <a:lstStyle/>
        <a:p>
          <a:pPr algn="ctr"/>
          <a:r>
            <a:rPr lang="ru-RU" sz="2800" b="1" i="1" dirty="0" smtClean="0"/>
            <a:t>«Педагог новатор – консервативный педагог</a:t>
          </a:r>
          <a:r>
            <a:rPr lang="ru-RU" sz="2800" b="1" i="1" dirty="0" smtClean="0"/>
            <a:t>» </a:t>
          </a:r>
          <a:endParaRPr lang="ru-RU" sz="2800" b="1" i="1" dirty="0"/>
        </a:p>
      </dgm:t>
    </dgm:pt>
    <dgm:pt modelId="{CFBDD2F7-05FA-4E3A-AE8D-80CDE6C989A0}" type="parTrans" cxnId="{18D29B12-BFC5-4794-BC82-3936E62F9693}">
      <dgm:prSet/>
      <dgm:spPr/>
      <dgm:t>
        <a:bodyPr/>
        <a:lstStyle/>
        <a:p>
          <a:endParaRPr lang="ru-RU"/>
        </a:p>
      </dgm:t>
    </dgm:pt>
    <dgm:pt modelId="{D01F8244-47F1-4AC5-80D5-61CF072654FE}" type="sibTrans" cxnId="{18D29B12-BFC5-4794-BC82-3936E62F9693}">
      <dgm:prSet/>
      <dgm:spPr/>
      <dgm:t>
        <a:bodyPr/>
        <a:lstStyle/>
        <a:p>
          <a:endParaRPr lang="ru-RU"/>
        </a:p>
      </dgm:t>
    </dgm:pt>
    <dgm:pt modelId="{1D3D3304-B8DB-49D4-B34B-411629865270}" type="pres">
      <dgm:prSet presAssocID="{849708D8-AA01-475F-8809-00CA33B54069}" presName="linearFlow" presStyleCnt="0">
        <dgm:presLayoutVars>
          <dgm:dir/>
          <dgm:resizeHandles val="exact"/>
        </dgm:presLayoutVars>
      </dgm:prSet>
      <dgm:spPr/>
    </dgm:pt>
    <dgm:pt modelId="{BFC19F88-E17B-43CC-911D-EB3A6240270B}" type="pres">
      <dgm:prSet presAssocID="{0E608C74-1F26-4CAD-8D51-638D9DC4A82B}" presName="comp" presStyleCnt="0"/>
      <dgm:spPr/>
    </dgm:pt>
    <dgm:pt modelId="{8EE5FE8C-68B6-43D2-84B4-971CDBB530C9}" type="pres">
      <dgm:prSet presAssocID="{0E608C74-1F26-4CAD-8D51-638D9DC4A82B}" presName="rect2" presStyleLbl="node1" presStyleIdx="0" presStyleCnt="4" custScaleX="415771" custLinFactNeighborX="33289" custLinFactNeighborY="4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A8410-24FC-41B3-8D79-13C9352ECDAA}" type="pres">
      <dgm:prSet presAssocID="{0E608C74-1F26-4CAD-8D51-638D9DC4A82B}" presName="rect1" presStyleLbl="lnNode1" presStyleIdx="0" presStyleCnt="4" custLinFactX="-101495" custLinFactNeighborX="-200000" custLinFactNeighborY="46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5A1DE977-0740-4A91-BE0C-813793BF28B7}" type="pres">
      <dgm:prSet presAssocID="{8EE739D0-875B-4628-A9F9-FCEEAC9A2F4F}" presName="sibTrans" presStyleCnt="0"/>
      <dgm:spPr/>
    </dgm:pt>
    <dgm:pt modelId="{27EF9130-693A-406C-8095-176F41936AAD}" type="pres">
      <dgm:prSet presAssocID="{93A7CD11-CFB9-4513-9E68-D73E71F91AF7}" presName="comp" presStyleCnt="0"/>
      <dgm:spPr/>
    </dgm:pt>
    <dgm:pt modelId="{FADC84E1-8129-4E83-A447-9B07D2E545E0}" type="pres">
      <dgm:prSet presAssocID="{93A7CD11-CFB9-4513-9E68-D73E71F91AF7}" presName="rect2" presStyleLbl="node1" presStyleIdx="1" presStyleCnt="4" custScaleX="416231" custLinFactNeighborX="-34143" custLinFactNeighborY="4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33A0F-D26E-4CD9-B664-DF25ED8BDFFE}" type="pres">
      <dgm:prSet presAssocID="{93A7CD11-CFB9-4513-9E68-D73E71F91AF7}" presName="rect1" presStyleLbl="lnNode1" presStyleIdx="1" presStyleCnt="4" custLinFactX="100000" custLinFactNeighborX="193352" custLinFactNeighborY="452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82226632-FA43-465E-9328-798DFEC019EF}" type="pres">
      <dgm:prSet presAssocID="{2518400E-CF73-485D-BF1A-66C63729A32F}" presName="sibTrans" presStyleCnt="0"/>
      <dgm:spPr/>
    </dgm:pt>
    <dgm:pt modelId="{0F179F68-F1C9-41BB-9B2F-9E0B183E39B7}" type="pres">
      <dgm:prSet presAssocID="{160871BE-2915-4567-8D63-D37AB9435664}" presName="comp" presStyleCnt="0"/>
      <dgm:spPr/>
    </dgm:pt>
    <dgm:pt modelId="{557E51AD-4177-490F-B825-57ACEDD7E811}" type="pres">
      <dgm:prSet presAssocID="{160871BE-2915-4567-8D63-D37AB9435664}" presName="rect2" presStyleLbl="node1" presStyleIdx="2" presStyleCnt="4" custScaleX="416204" custLinFactNeighborX="33289" custLinFactNeighborY="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84F242-D088-4A72-BE4A-C55DF3BF0B8E}" type="pres">
      <dgm:prSet presAssocID="{160871BE-2915-4567-8D63-D37AB9435664}" presName="rect1" presStyleLbl="lnNode1" presStyleIdx="2" presStyleCnt="4" custLinFactX="-107677" custLinFactNeighborX="-200000" custLinFactNeighborY="115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010E1923-34A7-4858-B5EF-735A8203DC9B}" type="pres">
      <dgm:prSet presAssocID="{A53A46AE-FC5E-45F0-B28B-074DBAF4D414}" presName="sibTrans" presStyleCnt="0"/>
      <dgm:spPr/>
    </dgm:pt>
    <dgm:pt modelId="{7D026659-143F-4005-B287-02900AFB8CD6}" type="pres">
      <dgm:prSet presAssocID="{18FBA864-5D6F-4519-BC30-8E5C42ABFEFE}" presName="comp" presStyleCnt="0"/>
      <dgm:spPr/>
    </dgm:pt>
    <dgm:pt modelId="{6954B079-003E-415D-9260-74AD512A739E}" type="pres">
      <dgm:prSet presAssocID="{18FBA864-5D6F-4519-BC30-8E5C42ABFEFE}" presName="rect2" presStyleLbl="node1" presStyleIdx="3" presStyleCnt="4" custScaleX="416204" custLinFactNeighborX="-33716" custLinFactNeighborY="-4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C7862-9903-4163-8E73-60840A69F211}" type="pres">
      <dgm:prSet presAssocID="{18FBA864-5D6F-4519-BC30-8E5C42ABFEFE}" presName="rect1" presStyleLbl="lnNode1" presStyleIdx="3" presStyleCnt="4" custLinFactX="115410" custLinFactNeighborX="200000" custLinFactNeighborY="-691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</dgm:ptLst>
  <dgm:cxnLst>
    <dgm:cxn modelId="{F4D0D832-D4B5-4C27-B8D1-141300E80DF7}" srcId="{849708D8-AA01-475F-8809-00CA33B54069}" destId="{0E608C74-1F26-4CAD-8D51-638D9DC4A82B}" srcOrd="0" destOrd="0" parTransId="{779470E0-5718-45F2-9F0D-41AC6F900471}" sibTransId="{8EE739D0-875B-4628-A9F9-FCEEAC9A2F4F}"/>
    <dgm:cxn modelId="{828B8395-F323-422F-9FD2-CB4502E97F12}" type="presOf" srcId="{160871BE-2915-4567-8D63-D37AB9435664}" destId="{557E51AD-4177-490F-B825-57ACEDD7E811}" srcOrd="0" destOrd="0" presId="urn:microsoft.com/office/officeart/2008/layout/AlternatingPictureBlocks"/>
    <dgm:cxn modelId="{9522B60B-4E1E-4145-890C-B3712FDDA857}" srcId="{849708D8-AA01-475F-8809-00CA33B54069}" destId="{93A7CD11-CFB9-4513-9E68-D73E71F91AF7}" srcOrd="1" destOrd="0" parTransId="{D7F3A915-D2B0-4ED6-A038-3EFAFA120633}" sibTransId="{2518400E-CF73-485D-BF1A-66C63729A32F}"/>
    <dgm:cxn modelId="{13198821-6316-49E7-AE98-44C1EBB550A3}" type="presOf" srcId="{849708D8-AA01-475F-8809-00CA33B54069}" destId="{1D3D3304-B8DB-49D4-B34B-411629865270}" srcOrd="0" destOrd="0" presId="urn:microsoft.com/office/officeart/2008/layout/AlternatingPictureBlocks"/>
    <dgm:cxn modelId="{F14B292C-4676-405E-B3E3-C87DDC0B5DAF}" type="presOf" srcId="{93A7CD11-CFB9-4513-9E68-D73E71F91AF7}" destId="{FADC84E1-8129-4E83-A447-9B07D2E545E0}" srcOrd="0" destOrd="0" presId="urn:microsoft.com/office/officeart/2008/layout/AlternatingPictureBlocks"/>
    <dgm:cxn modelId="{18D29B12-BFC5-4794-BC82-3936E62F9693}" srcId="{849708D8-AA01-475F-8809-00CA33B54069}" destId="{18FBA864-5D6F-4519-BC30-8E5C42ABFEFE}" srcOrd="3" destOrd="0" parTransId="{CFBDD2F7-05FA-4E3A-AE8D-80CDE6C989A0}" sibTransId="{D01F8244-47F1-4AC5-80D5-61CF072654FE}"/>
    <dgm:cxn modelId="{F27CF10B-6827-415F-90FA-9661B8480C80}" srcId="{849708D8-AA01-475F-8809-00CA33B54069}" destId="{160871BE-2915-4567-8D63-D37AB9435664}" srcOrd="2" destOrd="0" parTransId="{FBD3B5E9-AA0F-43A4-BF15-0824C9BE0014}" sibTransId="{A53A46AE-FC5E-45F0-B28B-074DBAF4D414}"/>
    <dgm:cxn modelId="{05BE3164-C397-4CD9-8F58-08ACA4ECDBCC}" type="presOf" srcId="{0E608C74-1F26-4CAD-8D51-638D9DC4A82B}" destId="{8EE5FE8C-68B6-43D2-84B4-971CDBB530C9}" srcOrd="0" destOrd="0" presId="urn:microsoft.com/office/officeart/2008/layout/AlternatingPictureBlocks"/>
    <dgm:cxn modelId="{24C820EC-031F-4954-BA3F-A09DA05909CD}" type="presOf" srcId="{18FBA864-5D6F-4519-BC30-8E5C42ABFEFE}" destId="{6954B079-003E-415D-9260-74AD512A739E}" srcOrd="0" destOrd="0" presId="urn:microsoft.com/office/officeart/2008/layout/AlternatingPictureBlocks"/>
    <dgm:cxn modelId="{801D6712-594D-4ABE-B4D5-59F5DAF15613}" type="presParOf" srcId="{1D3D3304-B8DB-49D4-B34B-411629865270}" destId="{BFC19F88-E17B-43CC-911D-EB3A6240270B}" srcOrd="0" destOrd="0" presId="urn:microsoft.com/office/officeart/2008/layout/AlternatingPictureBlocks"/>
    <dgm:cxn modelId="{86B047D6-68D3-48D2-AEAF-2D732ED1B3DD}" type="presParOf" srcId="{BFC19F88-E17B-43CC-911D-EB3A6240270B}" destId="{8EE5FE8C-68B6-43D2-84B4-971CDBB530C9}" srcOrd="0" destOrd="0" presId="urn:microsoft.com/office/officeart/2008/layout/AlternatingPictureBlocks"/>
    <dgm:cxn modelId="{A99C5C85-406D-4BF0-A5E8-0F31405023E9}" type="presParOf" srcId="{BFC19F88-E17B-43CC-911D-EB3A6240270B}" destId="{157A8410-24FC-41B3-8D79-13C9352ECDAA}" srcOrd="1" destOrd="0" presId="urn:microsoft.com/office/officeart/2008/layout/AlternatingPictureBlocks"/>
    <dgm:cxn modelId="{0B58E2B6-9C6E-4AA7-B4E3-FBA967EBFEBA}" type="presParOf" srcId="{1D3D3304-B8DB-49D4-B34B-411629865270}" destId="{5A1DE977-0740-4A91-BE0C-813793BF28B7}" srcOrd="1" destOrd="0" presId="urn:microsoft.com/office/officeart/2008/layout/AlternatingPictureBlocks"/>
    <dgm:cxn modelId="{D6E2CCFB-5234-48B1-B27A-5DDCF08DE3C8}" type="presParOf" srcId="{1D3D3304-B8DB-49D4-B34B-411629865270}" destId="{27EF9130-693A-406C-8095-176F41936AAD}" srcOrd="2" destOrd="0" presId="urn:microsoft.com/office/officeart/2008/layout/AlternatingPictureBlocks"/>
    <dgm:cxn modelId="{B1C9064E-6588-4DDE-9085-B0F2BB77F97B}" type="presParOf" srcId="{27EF9130-693A-406C-8095-176F41936AAD}" destId="{FADC84E1-8129-4E83-A447-9B07D2E545E0}" srcOrd="0" destOrd="0" presId="urn:microsoft.com/office/officeart/2008/layout/AlternatingPictureBlocks"/>
    <dgm:cxn modelId="{1BC05712-F656-4764-8E8D-F7E6A20E580C}" type="presParOf" srcId="{27EF9130-693A-406C-8095-176F41936AAD}" destId="{C4633A0F-D26E-4CD9-B664-DF25ED8BDFFE}" srcOrd="1" destOrd="0" presId="urn:microsoft.com/office/officeart/2008/layout/AlternatingPictureBlocks"/>
    <dgm:cxn modelId="{A5B6D5CC-5A46-46B1-914B-E66C3C9ED370}" type="presParOf" srcId="{1D3D3304-B8DB-49D4-B34B-411629865270}" destId="{82226632-FA43-465E-9328-798DFEC019EF}" srcOrd="3" destOrd="0" presId="urn:microsoft.com/office/officeart/2008/layout/AlternatingPictureBlocks"/>
    <dgm:cxn modelId="{1C0A2576-B934-4714-9777-DE37D59242F3}" type="presParOf" srcId="{1D3D3304-B8DB-49D4-B34B-411629865270}" destId="{0F179F68-F1C9-41BB-9B2F-9E0B183E39B7}" srcOrd="4" destOrd="0" presId="urn:microsoft.com/office/officeart/2008/layout/AlternatingPictureBlocks"/>
    <dgm:cxn modelId="{6B8F9327-A6E2-4675-9C2D-04772EC36760}" type="presParOf" srcId="{0F179F68-F1C9-41BB-9B2F-9E0B183E39B7}" destId="{557E51AD-4177-490F-B825-57ACEDD7E811}" srcOrd="0" destOrd="0" presId="urn:microsoft.com/office/officeart/2008/layout/AlternatingPictureBlocks"/>
    <dgm:cxn modelId="{CCDD30FB-6F38-4D5E-B5ED-215035FC7CD9}" type="presParOf" srcId="{0F179F68-F1C9-41BB-9B2F-9E0B183E39B7}" destId="{D084F242-D088-4A72-BE4A-C55DF3BF0B8E}" srcOrd="1" destOrd="0" presId="urn:microsoft.com/office/officeart/2008/layout/AlternatingPictureBlocks"/>
    <dgm:cxn modelId="{55D8F807-FBBC-432F-983A-9170DE262902}" type="presParOf" srcId="{1D3D3304-B8DB-49D4-B34B-411629865270}" destId="{010E1923-34A7-4858-B5EF-735A8203DC9B}" srcOrd="5" destOrd="0" presId="urn:microsoft.com/office/officeart/2008/layout/AlternatingPictureBlocks"/>
    <dgm:cxn modelId="{91C28194-B6E7-47A3-AD09-0A5144E572FD}" type="presParOf" srcId="{1D3D3304-B8DB-49D4-B34B-411629865270}" destId="{7D026659-143F-4005-B287-02900AFB8CD6}" srcOrd="6" destOrd="0" presId="urn:microsoft.com/office/officeart/2008/layout/AlternatingPictureBlocks"/>
    <dgm:cxn modelId="{0A2546D6-5DB8-4D41-B976-9CF113559B25}" type="presParOf" srcId="{7D026659-143F-4005-B287-02900AFB8CD6}" destId="{6954B079-003E-415D-9260-74AD512A739E}" srcOrd="0" destOrd="0" presId="urn:microsoft.com/office/officeart/2008/layout/AlternatingPictureBlocks"/>
    <dgm:cxn modelId="{43779109-47DA-4438-B808-58361936157A}" type="presParOf" srcId="{7D026659-143F-4005-B287-02900AFB8CD6}" destId="{6BAC7862-9903-4163-8E73-60840A69F21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0F4EF-DC7C-430F-A0D2-E1CEDAA6C53B}">
      <dsp:nvSpPr>
        <dsp:cNvPr id="0" name=""/>
        <dsp:cNvSpPr/>
      </dsp:nvSpPr>
      <dsp:spPr>
        <a:xfrm>
          <a:off x="0" y="0"/>
          <a:ext cx="6787901" cy="435133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НАСТАВНИЧЕСТВО</a:t>
          </a:r>
          <a:endParaRPr lang="ru-RU" sz="3400" kern="1200" dirty="0"/>
        </a:p>
      </dsp:txBody>
      <dsp:txXfrm rot="16200000">
        <a:off x="-1105258" y="1105258"/>
        <a:ext cx="3568097" cy="1357580"/>
      </dsp:txXfrm>
    </dsp:sp>
    <dsp:sp modelId="{7A0BD3B5-782A-4653-9254-8691D79B360C}">
      <dsp:nvSpPr>
        <dsp:cNvPr id="0" name=""/>
        <dsp:cNvSpPr/>
      </dsp:nvSpPr>
      <dsp:spPr>
        <a:xfrm>
          <a:off x="1357580" y="0"/>
          <a:ext cx="5056986" cy="435133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540000"/>
              </a:solidFill>
            </a:rPr>
            <a:t>Методические рекомендации по разработке и внедрению системы (целевой модели) наставничества педагогических работников в образовательных организациях</a:t>
          </a:r>
          <a:endParaRPr lang="ru-RU" sz="3200" kern="1200" dirty="0">
            <a:solidFill>
              <a:srgbClr val="540000"/>
            </a:solidFill>
          </a:endParaRPr>
        </a:p>
      </dsp:txBody>
      <dsp:txXfrm>
        <a:off x="1357580" y="0"/>
        <a:ext cx="5056986" cy="4351338"/>
      </dsp:txXfrm>
    </dsp:sp>
    <dsp:sp modelId="{DFFD328E-2963-4A05-9FA8-5DC4CBD69578}">
      <dsp:nvSpPr>
        <dsp:cNvPr id="0" name=""/>
        <dsp:cNvSpPr/>
      </dsp:nvSpPr>
      <dsp:spPr>
        <a:xfrm>
          <a:off x="7031844" y="0"/>
          <a:ext cx="3421509" cy="4351338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alpha val="90000"/>
                <a:hueOff val="0"/>
                <a:satOff val="0"/>
                <a:lumOff val="0"/>
                <a:alphaOff val="-40000"/>
                <a:shade val="20000"/>
                <a:satMod val="200000"/>
              </a:schemeClr>
              <a:schemeClr val="accent2">
                <a:alpha val="90000"/>
                <a:hueOff val="0"/>
                <a:satOff val="0"/>
                <a:lumOff val="0"/>
                <a:alphaOff val="-4000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наставничество</a:t>
          </a:r>
          <a:endParaRPr lang="ru-RU" sz="3400" kern="1200" dirty="0"/>
        </a:p>
      </dsp:txBody>
      <dsp:txXfrm rot="16200000">
        <a:off x="5589946" y="1441897"/>
        <a:ext cx="3568097" cy="684301"/>
      </dsp:txXfrm>
    </dsp:sp>
    <dsp:sp modelId="{10920816-57FB-4D9D-B869-B7C397F8DB5E}">
      <dsp:nvSpPr>
        <dsp:cNvPr id="0" name=""/>
        <dsp:cNvSpPr/>
      </dsp:nvSpPr>
      <dsp:spPr>
        <a:xfrm rot="5400000">
          <a:off x="6746156" y="3219889"/>
          <a:ext cx="639254" cy="101818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ED995F-E00D-4B13-ADB6-65D1CF2B9FEA}">
      <dsp:nvSpPr>
        <dsp:cNvPr id="0" name=""/>
        <dsp:cNvSpPr/>
      </dsp:nvSpPr>
      <dsp:spPr>
        <a:xfrm>
          <a:off x="7960209" y="0"/>
          <a:ext cx="2549024" cy="4351338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540000"/>
            </a:solidFill>
          </a:endParaRPr>
        </a:p>
      </dsp:txBody>
      <dsp:txXfrm>
        <a:off x="7960209" y="0"/>
        <a:ext cx="2549024" cy="4351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5FE8C-68B6-43D2-84B4-971CDBB530C9}">
      <dsp:nvSpPr>
        <dsp:cNvPr id="0" name=""/>
        <dsp:cNvSpPr/>
      </dsp:nvSpPr>
      <dsp:spPr>
        <a:xfrm>
          <a:off x="1376952" y="47350"/>
          <a:ext cx="10368007" cy="1127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ts val="2400"/>
            </a:lnSpc>
            <a:spcBef>
              <a:spcPct val="0"/>
            </a:spcBef>
            <a:spcAft>
              <a:spcPts val="0"/>
            </a:spcAft>
          </a:pPr>
          <a:r>
            <a:rPr lang="ru-RU" sz="2800" b="1" i="1" kern="1200" dirty="0" smtClean="0"/>
            <a:t>«Опытный педагог – молодой специалист</a:t>
          </a:r>
          <a:r>
            <a:rPr lang="ru-RU" sz="2800" b="1" i="1" kern="1200" dirty="0" smtClean="0"/>
            <a:t>»</a:t>
          </a:r>
          <a:endParaRPr lang="ru-RU" sz="2800" i="1" kern="1200" dirty="0"/>
        </a:p>
      </dsp:txBody>
      <dsp:txXfrm>
        <a:off x="1376952" y="47350"/>
        <a:ext cx="10368007" cy="1127852"/>
      </dsp:txXfrm>
    </dsp:sp>
    <dsp:sp modelId="{157A8410-24FC-41B3-8D79-13C9352ECDAA}">
      <dsp:nvSpPr>
        <dsp:cNvPr id="0" name=""/>
        <dsp:cNvSpPr/>
      </dsp:nvSpPr>
      <dsp:spPr>
        <a:xfrm>
          <a:off x="30992" y="52053"/>
          <a:ext cx="1116574" cy="11278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DC84E1-8129-4E83-A447-9B07D2E545E0}">
      <dsp:nvSpPr>
        <dsp:cNvPr id="0" name=""/>
        <dsp:cNvSpPr/>
      </dsp:nvSpPr>
      <dsp:spPr>
        <a:xfrm>
          <a:off x="0" y="1364366"/>
          <a:ext cx="10379477" cy="1127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i="1" kern="1200" dirty="0" smtClean="0"/>
            <a:t>«Лидер педагогического сообщества – педагог, испытывающий профессиональные </a:t>
          </a:r>
          <a:r>
            <a:rPr lang="ru-RU" sz="2800" b="1" i="1" kern="1200" dirty="0" smtClean="0"/>
            <a:t>затруднения» </a:t>
          </a:r>
          <a:endParaRPr lang="ru-RU" sz="2800" i="0" kern="1200" dirty="0"/>
        </a:p>
      </dsp:txBody>
      <dsp:txXfrm>
        <a:off x="0" y="1364366"/>
        <a:ext cx="10379477" cy="1127852"/>
      </dsp:txXfrm>
    </dsp:sp>
    <dsp:sp modelId="{C4633A0F-D26E-4CD9-B664-DF25ED8BDFFE}">
      <dsp:nvSpPr>
        <dsp:cNvPr id="0" name=""/>
        <dsp:cNvSpPr/>
      </dsp:nvSpPr>
      <dsp:spPr>
        <a:xfrm>
          <a:off x="10506470" y="1365009"/>
          <a:ext cx="1116574" cy="112785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E51AD-4177-490F-B825-57ACEDD7E811}">
      <dsp:nvSpPr>
        <dsp:cNvPr id="0" name=""/>
        <dsp:cNvSpPr/>
      </dsp:nvSpPr>
      <dsp:spPr>
        <a:xfrm>
          <a:off x="1366155" y="2638603"/>
          <a:ext cx="10378804" cy="1127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«Опытный предметник – неопытный предметник» </a:t>
          </a:r>
          <a:endParaRPr lang="ru-RU" sz="2800" b="1" i="1" kern="1200" dirty="0"/>
        </a:p>
      </dsp:txBody>
      <dsp:txXfrm>
        <a:off x="1366155" y="2638603"/>
        <a:ext cx="10378804" cy="1127852"/>
      </dsp:txXfrm>
    </dsp:sp>
    <dsp:sp modelId="{D084F242-D088-4A72-BE4A-C55DF3BF0B8E}">
      <dsp:nvSpPr>
        <dsp:cNvPr id="0" name=""/>
        <dsp:cNvSpPr/>
      </dsp:nvSpPr>
      <dsp:spPr>
        <a:xfrm>
          <a:off x="0" y="2640960"/>
          <a:ext cx="1116574" cy="112785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54B079-003E-415D-9260-74AD512A739E}">
      <dsp:nvSpPr>
        <dsp:cNvPr id="0" name=""/>
        <dsp:cNvSpPr/>
      </dsp:nvSpPr>
      <dsp:spPr>
        <a:xfrm>
          <a:off x="0" y="3888692"/>
          <a:ext cx="10378804" cy="11278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/>
            <a:t>«Педагог новатор – консервативный педагог</a:t>
          </a:r>
          <a:r>
            <a:rPr lang="ru-RU" sz="2800" b="1" i="1" kern="1200" dirty="0" smtClean="0"/>
            <a:t>» </a:t>
          </a:r>
          <a:endParaRPr lang="ru-RU" sz="2800" b="1" i="1" kern="1200" dirty="0"/>
        </a:p>
      </dsp:txBody>
      <dsp:txXfrm>
        <a:off x="0" y="3888692"/>
        <a:ext cx="10378804" cy="1127852"/>
      </dsp:txXfrm>
    </dsp:sp>
    <dsp:sp modelId="{6BAC7862-9903-4163-8E73-60840A69F211}">
      <dsp:nvSpPr>
        <dsp:cNvPr id="0" name=""/>
        <dsp:cNvSpPr/>
      </dsp:nvSpPr>
      <dsp:spPr>
        <a:xfrm>
          <a:off x="10628385" y="3863947"/>
          <a:ext cx="1116574" cy="112785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1D15-A5D5-4308-85EC-6C7C5D464E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289-431F-48ED-9DED-5212A324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9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1D15-A5D5-4308-85EC-6C7C5D464E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289-431F-48ED-9DED-5212A324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1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1D15-A5D5-4308-85EC-6C7C5D464E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289-431F-48ED-9DED-5212A324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6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1D15-A5D5-4308-85EC-6C7C5D464E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289-431F-48ED-9DED-5212A324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36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1D15-A5D5-4308-85EC-6C7C5D464E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289-431F-48ED-9DED-5212A324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66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1D15-A5D5-4308-85EC-6C7C5D464E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289-431F-48ED-9DED-5212A324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8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1D15-A5D5-4308-85EC-6C7C5D464E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289-431F-48ED-9DED-5212A324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9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1D15-A5D5-4308-85EC-6C7C5D464E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289-431F-48ED-9DED-5212A324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9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1D15-A5D5-4308-85EC-6C7C5D464E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289-431F-48ED-9DED-5212A324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257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1D15-A5D5-4308-85EC-6C7C5D464E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289-431F-48ED-9DED-5212A324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68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1D15-A5D5-4308-85EC-6C7C5D464E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80289-431F-48ED-9DED-5212A324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81D15-A5D5-4308-85EC-6C7C5D464EDB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80289-431F-48ED-9DED-5212A3249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4678" b="4682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620" y="27662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A0000"/>
                </a:solidFill>
              </a:rPr>
              <a:t>«Практика внедрения новых моделей взаимодействия педагогов при формировании наставнических групп»</a:t>
            </a:r>
            <a:endParaRPr lang="ru-RU" b="1" dirty="0">
              <a:solidFill>
                <a:srgbClr val="7A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1" y="-297"/>
            <a:ext cx="4072099" cy="22974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560" y="4919904"/>
            <a:ext cx="4474852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4678" b="4682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7496"/>
            <a:ext cx="12232888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НАСТАВНИЧЕСТВО ПЕДАГОГИЧЕСКИХ РАБОТНИКОВ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0321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72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4678" b="4682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КЛЮЧЕВЫЕ ОСОБЕННОСТИ МР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54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numCol="2">
            <a:normAutofit fontScale="925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Доступный понятийный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аппарат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4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Подробное разъяснение организации работы по данному направлению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2951356" y="1523420"/>
            <a:ext cx="1572322" cy="180000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7688765" y="1523420"/>
            <a:ext cx="1338147" cy="1800000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4678" b="4682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ФОРМА НАСТАВНИЧЕСТВА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«ПЕДАГОГ-ПЕДАГОГ»</a:t>
            </a:r>
            <a:endParaRPr lang="ru-RU" b="1" dirty="0">
              <a:solidFill>
                <a:srgbClr val="54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8304089"/>
              </p:ext>
            </p:extLst>
          </p:nvPr>
        </p:nvGraphicFramePr>
        <p:xfrm>
          <a:off x="203200" y="1584960"/>
          <a:ext cx="11744960" cy="5069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798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81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«Практика внедрения новых моделей взаимодействия педагогов при формировании наставнических групп»</vt:lpstr>
      <vt:lpstr>НАСТАВНИЧЕСТВО ПЕДАГОГИЧЕСКИХ РАБОТНИКОВ</vt:lpstr>
      <vt:lpstr>КЛЮЧЕВЫЕ ОСОБЕННОСТИ МР</vt:lpstr>
      <vt:lpstr>ФОРМА НАСТАВНИЧЕСТВА «ПЕДАГОГ-ПЕДАГОГ»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2023-03-27T09:34:34Z</dcterms:created>
  <dcterms:modified xsi:type="dcterms:W3CDTF">2023-03-30T07:57:22Z</dcterms:modified>
</cp:coreProperties>
</file>